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1157756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 smtClean="0"/>
              <a:t>Atención en primeros auxilios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s-MX" sz="3600" dirty="0" smtClean="0"/>
              <a:t>Sesión </a:t>
            </a:r>
            <a:r>
              <a:rPr lang="es-MX" sz="3600" dirty="0" smtClean="0"/>
              <a:t>12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348755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Procedimiento general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Procedimiento general</a:t>
            </a:r>
          </a:p>
          <a:p>
            <a:r>
              <a:rPr lang="es-MX" dirty="0"/>
              <a:t>E</a:t>
            </a:r>
            <a:r>
              <a:rPr lang="es-MX" dirty="0" smtClean="0"/>
              <a:t>valuación de la escena </a:t>
            </a:r>
          </a:p>
          <a:p>
            <a:r>
              <a:rPr lang="es-MX" dirty="0" smtClean="0"/>
              <a:t>Evaluación inicial (traumatismo o enfermedad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24105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5072743"/>
          </a:xfrm>
        </p:spPr>
        <p:txBody>
          <a:bodyPr/>
          <a:lstStyle/>
          <a:p>
            <a:pPr algn="ctr"/>
            <a:r>
              <a:rPr lang="es-MX" dirty="0" smtClean="0"/>
              <a:t>Pasos para una evaluación inicial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1. siempre seguro</a:t>
            </a:r>
          </a:p>
          <a:p>
            <a:r>
              <a:rPr lang="es-MX" dirty="0" smtClean="0"/>
              <a:t>2. recuerda cuidarte yoyo</a:t>
            </a:r>
          </a:p>
          <a:p>
            <a:r>
              <a:rPr lang="es-MX" dirty="0" smtClean="0"/>
              <a:t>3. vigilar siempre el escenario con tu paciente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7684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El &lt;strong&gt;auxiliador&lt;/strong&gt; que me auxilie buen &lt;strong&gt;auxiliador&lt;/strong&gt; será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76" y="2141538"/>
            <a:ext cx="4868872" cy="3649662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¿Como esta el paciente?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26246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10</TotalTime>
  <Words>49</Words>
  <Application>Microsoft Office PowerPoint</Application>
  <PresentationFormat>Panorámica</PresentationFormat>
  <Paragraphs>11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Celestial</vt:lpstr>
      <vt:lpstr>Atención en primeros auxilios</vt:lpstr>
      <vt:lpstr>Procedimiento general</vt:lpstr>
      <vt:lpstr>Pasos para una evaluación inicial</vt:lpstr>
      <vt:lpstr>¿Como esta el paciente?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Atención en primeros auxilios</dc:title>
  <dc:creator>Docente</dc:creator>
  <cp:lastModifiedBy>Docente</cp:lastModifiedBy>
  <cp:revision>3</cp:revision>
  <dcterms:created xsi:type="dcterms:W3CDTF">2022-03-17T17:48:26Z</dcterms:created>
  <dcterms:modified xsi:type="dcterms:W3CDTF">2022-03-30T18:18:43Z</dcterms:modified>
</cp:coreProperties>
</file>