
<file path=[Content_Types].xml><?xml version="1.0" encoding="utf-8"?>
<Types xmlns="http://schemas.openxmlformats.org/package/2006/content-types">
  <Default Extension="png" ContentType="image/png"/>
  <Default Extension="jpeg" ContentType="image/jpeg"/>
  <Default Extension="glb" ContentType="model/gltf.binary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70" r:id="rId4"/>
    <p:sldId id="273" r:id="rId5"/>
    <p:sldId id="274" r:id="rId6"/>
    <p:sldId id="257" r:id="rId7"/>
    <p:sldId id="258" r:id="rId8"/>
    <p:sldId id="259" r:id="rId9"/>
    <p:sldId id="260" r:id="rId10"/>
    <p:sldId id="271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2" r:id="rId21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015" autoAdjust="0"/>
    <p:restoredTop sz="94660"/>
  </p:normalViewPr>
  <p:slideViewPr>
    <p:cSldViewPr snapToGrid="0">
      <p:cViewPr varScale="1">
        <p:scale>
          <a:sx n="73" d="100"/>
          <a:sy n="73" d="100"/>
        </p:scale>
        <p:origin x="2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D9C0CF-B727-4B9A-8241-74025240BA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F91FA1D-CFC5-458D-88FA-610F278FA4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81C4A3-C38D-4B10-BE53-A7D29355A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23743-13AA-4978-A85B-A870F385EAE2}" type="datetimeFigureOut">
              <a:rPr lang="es-MX" smtClean="0"/>
              <a:t>30/03/2022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1D30A2A-E225-4392-AFCE-FC853C2F7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1FEC3F-095E-4B79-BB11-E42E425E6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82D8-FD31-4BDD-A37A-849C02C3BF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5572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058901-D410-4AA1-B737-4A52C0ADB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C377F25-4737-47DC-A899-125628D82A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FC046B3-BEE1-4E3C-A231-A99AA8704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23743-13AA-4978-A85B-A870F385EAE2}" type="datetimeFigureOut">
              <a:rPr lang="es-MX" smtClean="0"/>
              <a:t>30/03/2022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D1BBC0-2C6B-435B-9BB4-7F481629A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1B7680-43F1-411E-9909-29B5398A0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82D8-FD31-4BDD-A37A-849C02C3BF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97035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2CDE416-2ACC-4AFF-B318-6B5C886748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DA04E64-6FE8-422A-B025-72B12B65CF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D50E56F-BADA-4F6C-AC6A-AF7044D6C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23743-13AA-4978-A85B-A870F385EAE2}" type="datetimeFigureOut">
              <a:rPr lang="es-MX" smtClean="0"/>
              <a:t>30/03/2022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86E4B89-7470-41B3-BD2B-531F1CB57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66B502E-CA2E-4950-8F05-2DC190BDF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82D8-FD31-4BDD-A37A-849C02C3BF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20178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B0B6C7-6813-4E66-BF50-1F1448F6D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5A0879F-BB30-4077-BFA6-AFF28A5B5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70BEAB-83B5-4776-B338-0BC1C806E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23743-13AA-4978-A85B-A870F385EAE2}" type="datetimeFigureOut">
              <a:rPr lang="es-MX" smtClean="0"/>
              <a:t>30/03/2022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384866C-A652-4B1B-8AE3-9E7A37604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6926D03-48A8-48AE-8C02-E0FAF8F4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82D8-FD31-4BDD-A37A-849C02C3BF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16464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8E2FBB-ADFF-41A4-9620-A664F148A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9872360-4472-4E12-BE3F-D7E4F556E8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115B9C-52FA-4595-A3A6-9A58905B4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23743-13AA-4978-A85B-A870F385EAE2}" type="datetimeFigureOut">
              <a:rPr lang="es-MX" smtClean="0"/>
              <a:t>30/03/2022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C8B1559-EDE4-4A2C-B3D4-44423CE83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ADD98A-3F3B-4435-B6FC-CB2711886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82D8-FD31-4BDD-A37A-849C02C3BF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4403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16DCD8-37F8-4A59-A80E-10F296907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133209-6BAC-4DB9-BA21-A2D4E49E25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4E3061A-D921-4AF7-9B08-D3C2668331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B3DCBF3-A809-451B-B25E-78CEACA17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23743-13AA-4978-A85B-A870F385EAE2}" type="datetimeFigureOut">
              <a:rPr lang="es-MX" smtClean="0"/>
              <a:t>30/03/2022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4FC40D9-A117-4061-8E35-D2F7561B0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53D72C5-6DD5-46FE-966A-E61C358DF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82D8-FD31-4BDD-A37A-849C02C3BF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26281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49AF96-4010-40BA-BBF0-49EB976E0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3BA1DCF-C999-471D-AE06-47228E9BAD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A00BAD0-EEAA-4573-A47F-067C6ED261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4275D8D-B5E4-490D-A39A-59F1AFB07D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E415C43-06BC-44DC-992F-7F5B6DD091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1BB5C45-2A80-422D-BA4B-810FCFF63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23743-13AA-4978-A85B-A870F385EAE2}" type="datetimeFigureOut">
              <a:rPr lang="es-MX" smtClean="0"/>
              <a:t>30/03/2022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1558FC5-B89F-493F-A25E-0302FF83A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6FFCC2E-4FF6-4708-A3E8-626F618F7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82D8-FD31-4BDD-A37A-849C02C3BF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27415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4FFD29-DEF1-4A2F-9A7B-6F906F4FB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4CCC9D5-2575-4661-8C2D-A8CBD33CE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23743-13AA-4978-A85B-A870F385EAE2}" type="datetimeFigureOut">
              <a:rPr lang="es-MX" smtClean="0"/>
              <a:t>30/03/2022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3CCAE0D-5FBC-49E7-A5BD-B91B19C23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4B40D5F-279D-428B-A784-F5E0B0A88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82D8-FD31-4BDD-A37A-849C02C3BF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57147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2B2A01F-AD62-43BB-92D9-13E77FB15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23743-13AA-4978-A85B-A870F385EAE2}" type="datetimeFigureOut">
              <a:rPr lang="es-MX" smtClean="0"/>
              <a:t>30/03/2022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A194434-8CDC-40E6-BD0C-C8A563C77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797556D-D1C3-477C-A30C-DBF22858B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82D8-FD31-4BDD-A37A-849C02C3BF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43311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02209F-96F2-419A-9747-639126494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8E08222-8AA3-4F6A-B110-53C04153BE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E0E2117-63D5-407E-B039-D46DFC5EFB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F71EBE5-1EF2-4D63-AAD7-F6D0E7B24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23743-13AA-4978-A85B-A870F385EAE2}" type="datetimeFigureOut">
              <a:rPr lang="es-MX" smtClean="0"/>
              <a:t>30/03/2022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E5EC485-FE4E-422D-B33F-AE6C3A1FA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FD94BF6-A5AD-426D-B071-6276D74F8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82D8-FD31-4BDD-A37A-849C02C3BF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23101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C8DF8B-2C82-448B-B9B5-D2A41D39F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3E037B6-B302-43DC-93A1-09666424FC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284F4E7-712C-4AEB-A9E1-319CBDBCBE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9A6DD3B-E365-465A-B492-7698CAF0B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23743-13AA-4978-A85B-A870F385EAE2}" type="datetimeFigureOut">
              <a:rPr lang="es-MX" smtClean="0"/>
              <a:t>30/03/2022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44A6416-2489-4ACC-A36E-5E4369152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0EABEB5-7E12-4B37-A25F-79EDA868A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A82D8-FD31-4BDD-A37A-849C02C3BF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46938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79FAA49-9CC8-42D3-B9EC-60670F148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24FA69D-EDA1-463D-A473-0AC6FAA16A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FF3404-BAE3-4FFE-A119-038B69D459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B23743-13AA-4978-A85B-A870F385EAE2}" type="datetimeFigureOut">
              <a:rPr lang="es-MX" smtClean="0"/>
              <a:t>30/03/2022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424BE7-B0F6-4D97-9B59-2C5EBA9DF3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770A832-C2D5-472B-8418-A0F432652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A82D8-FD31-4BDD-A37A-849C02C3BF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53041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e.serlo.org/biologie/biologie-menschen/sinne-organe-menschen-lunge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microsoft.com/office/2017/06/relationships/model3d" Target="../media/model3d3.glb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microsoft.com/office/2017/06/relationships/model3d" Target="../media/model3d4.glb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s/retrato-sonrisa-caras-felices-1507074/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eltamiz.com/elcedazo/2015/12/19/biografia-de-lo-humano-03-el-cuerpo-primate-se-moldea-ii/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bioprofe3.blogspot.com/2013/03/por-que-no-nos-asfixiamos-al-comer.html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sanosanorequetesano.blogspot.com/2014/01/meditar-es-facil-si-sabes-como.html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anatomiadarwin.blogspot.com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p4franciscodevitoria.blogspot.com/2013/10/cuerpo-humano-respiracion.html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dioloja977.com/conoce-el-nuevo-baile-denominado-hiplet/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aulaaumentada.blogspot.com/2015/10/guia-de-estudio-2do-ano-aparato.html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ielo.cl/scielo.php?script=sci_arttext&amp;pid=S0717-93082004000400006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/3.0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SESION: 05</a:t>
            </a:r>
            <a:endParaRPr lang="es-MX" dirty="0"/>
          </a:p>
        </p:txBody>
      </p:sp>
      <p:pic>
        <p:nvPicPr>
          <p:cNvPr id="4" name="Marcador de contenido 3" descr="Aula aumentada Biologia: Guía de estudio 2do año - Aparato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479" y="1825625"/>
            <a:ext cx="8297042" cy="4351338"/>
          </a:xfrm>
        </p:spPr>
      </p:pic>
    </p:spTree>
    <p:extLst>
      <p:ext uri="{BB962C8B-B14F-4D97-AF65-F5344CB8AC3E}">
        <p14:creationId xmlns:p14="http://schemas.microsoft.com/office/powerpoint/2010/main" val="24358035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C0D502-BF57-4209-A6DF-5E9EDB172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RACIMOS DE ALVEOLOS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B8A92AEE-43FE-4B87-B2DD-68244530B7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177284" y="2020094"/>
            <a:ext cx="3837432" cy="3962400"/>
          </a:xfrm>
        </p:spPr>
      </p:pic>
    </p:spTree>
    <p:extLst>
      <p:ext uri="{BB962C8B-B14F-4D97-AF65-F5344CB8AC3E}">
        <p14:creationId xmlns:p14="http://schemas.microsoft.com/office/powerpoint/2010/main" val="3247561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E52BD1-AE6D-46A9-97E0-4527BD93C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CAJA TORAXICA PROTEGE PULMONES Y CORAZON</a:t>
            </a:r>
          </a:p>
        </p:txBody>
      </p:sp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4" name="Marcador de contenido 3" descr="Anatomía de la caja torácica humana">
                <a:extLst>
                  <a:ext uri="{FF2B5EF4-FFF2-40B4-BE49-F238E27FC236}">
                    <a16:creationId xmlns:a16="http://schemas.microsoft.com/office/drawing/2014/main" id="{36843611-8C30-40BE-8807-1314DDE4DE0B}"/>
                  </a:ext>
                </a:extLst>
              </p:cNvPr>
              <p:cNvGraphicFramePr>
                <a:graphicFrameLocks noGrp="1" noChangeAspect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938297700"/>
                  </p:ext>
                </p:extLst>
              </p:nvPr>
            </p:nvGraphicFramePr>
            <p:xfrm>
              <a:off x="5441024" y="2454045"/>
              <a:ext cx="2294686" cy="309449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294686" cy="3094494"/>
                    </a:xfrm>
                    <a:prstGeom prst="rect">
                      <a:avLst/>
                    </a:prstGeom>
                  </am3d:spPr>
                  <am3d:camera>
                    <am3d:pos x="0" y="0" z="6556577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424375" d="1000000"/>
                    <am3d:preTrans dx="1650" dy="1646546" dz="-13672"/>
                    <am3d:scale>
                      <am3d:sx n="1000000" d="1000000"/>
                      <am3d:sy n="1000000" d="1000000"/>
                      <am3d:sz n="1000000" d="1000000"/>
                    </am3d:scale>
                    <am3d:rot ax="-503494" ay="-829374" az="121135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435133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Marcador de contenido 3" descr="Anatomía de la caja torácica humana">
                <a:extLst>
                  <a:ext uri="{FF2B5EF4-FFF2-40B4-BE49-F238E27FC236}">
                    <a16:creationId xmlns:a16="http://schemas.microsoft.com/office/drawing/2014/main" id="{36843611-8C30-40BE-8807-1314DDE4DE0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41024" y="2454045"/>
                <a:ext cx="2294686" cy="309449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8935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2A17BE-A188-4911-8F93-DF61E58DE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CORAZON Y SUS CALVULAS VENAS Y ARTERIAS</a:t>
            </a:r>
          </a:p>
        </p:txBody>
      </p:sp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4" name="Marcador de contenido 3" descr="Corazón humano">
                <a:extLst>
                  <a:ext uri="{FF2B5EF4-FFF2-40B4-BE49-F238E27FC236}">
                    <a16:creationId xmlns:a16="http://schemas.microsoft.com/office/drawing/2014/main" id="{85FFF50B-D20F-4051-A21C-8FAB1E80FE3C}"/>
                  </a:ext>
                </a:extLst>
              </p:cNvPr>
              <p:cNvGraphicFramePr>
                <a:graphicFrameLocks noGrp="1" noChangeAspect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291276163"/>
                  </p:ext>
                </p:extLst>
              </p:nvPr>
            </p:nvGraphicFramePr>
            <p:xfrm>
              <a:off x="5034347" y="2139833"/>
              <a:ext cx="2123301" cy="3722917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123301" cy="3722917"/>
                    </a:xfrm>
                    <a:prstGeom prst="rect">
                      <a:avLst/>
                    </a:prstGeom>
                  </am3d:spPr>
                  <am3d:camera>
                    <am3d:pos x="0" y="0" z="6120631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4048746" d="1000000"/>
                    <am3d:preTrans dx="86068" dy="-18000000" dz="1718928"/>
                    <am3d:scale>
                      <am3d:sx n="1000000" d="1000000"/>
                      <am3d:sy n="1000000" d="1000000"/>
                      <am3d:sz n="1000000" d="1000000"/>
                    </am3d:scale>
                    <am3d:rot ax="-70169" ay="336027" az="-6845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435133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Marcador de contenido 3" descr="Corazón humano">
                <a:extLst>
                  <a:ext uri="{FF2B5EF4-FFF2-40B4-BE49-F238E27FC236}">
                    <a16:creationId xmlns:a16="http://schemas.microsoft.com/office/drawing/2014/main" id="{85FFF50B-D20F-4051-A21C-8FAB1E80FE3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34347" y="2139833"/>
                <a:ext cx="2123301" cy="372291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67268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29C3AE-E3D8-416C-985E-FDC4B9BE5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NUESTRO CUERPO NECESITA MOVERSE PARA CONTINUAR SIN SECRECIONES</a:t>
            </a:r>
          </a:p>
        </p:txBody>
      </p:sp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4" name="Marcador de contenido 3" descr="Icono masculino">
                <a:extLst>
                  <a:ext uri="{FF2B5EF4-FFF2-40B4-BE49-F238E27FC236}">
                    <a16:creationId xmlns:a16="http://schemas.microsoft.com/office/drawing/2014/main" id="{DA94EA01-B127-417C-8C2E-4E6447071FFE}"/>
                  </a:ext>
                </a:extLst>
              </p:cNvPr>
              <p:cNvGraphicFramePr>
                <a:graphicFrameLocks noGrp="1" noChangeAspect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7317761"/>
                  </p:ext>
                </p:extLst>
              </p:nvPr>
            </p:nvGraphicFramePr>
            <p:xfrm>
              <a:off x="5245204" y="2522412"/>
              <a:ext cx="1402339" cy="3970463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402339" cy="3970463"/>
                    </a:xfrm>
                    <a:prstGeom prst="rect">
                      <a:avLst/>
                    </a:prstGeom>
                  </am3d:spPr>
                  <am3d:camera>
                    <am3d:pos x="0" y="0" z="5031666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029133" d="1000000"/>
                    <am3d:preTrans dx="0" dy="-18000000" dz="2458"/>
                    <am3d:scale>
                      <am3d:sx n="1000000" d="1000000"/>
                      <am3d:sy n="1000000" d="1000000"/>
                      <am3d:sz n="1000000" d="1000000"/>
                    </am3d:scale>
                    <am3d:rot ax="-3" ay="1850555" az="9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435132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Marcador de contenido 3" descr="Icono masculino">
                <a:extLst>
                  <a:ext uri="{FF2B5EF4-FFF2-40B4-BE49-F238E27FC236}">
                    <a16:creationId xmlns:a16="http://schemas.microsoft.com/office/drawing/2014/main" id="{DA94EA01-B127-417C-8C2E-4E6447071FF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45204" y="2522412"/>
                <a:ext cx="1402339" cy="397046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55603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EBA7FF-37EE-430F-8180-02E95E370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NARIZ CON  FOSAS NASALES, VELLOCIDADES BOCA, LARINGE Y FARINGE, GARGANTA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80E91273-71EA-45C1-8C1B-15F1D5F393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886200" y="1943100"/>
            <a:ext cx="4629150" cy="3924300"/>
          </a:xfrm>
        </p:spPr>
      </p:pic>
    </p:spTree>
    <p:extLst>
      <p:ext uri="{BB962C8B-B14F-4D97-AF65-F5344CB8AC3E}">
        <p14:creationId xmlns:p14="http://schemas.microsoft.com/office/powerpoint/2010/main" val="1497225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C1437B-2619-4C08-B036-0996A41F3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FUNCION DEL SISTEMA RESPIRATORIO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92023E-A241-46FD-9D0F-DE983A188B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14549"/>
            <a:ext cx="10515600" cy="4062413"/>
          </a:xfrm>
        </p:spPr>
        <p:txBody>
          <a:bodyPr/>
          <a:lstStyle/>
          <a:p>
            <a:pPr marL="0" indent="0">
              <a:buNone/>
            </a:pPr>
            <a:r>
              <a:rPr lang="es-MX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Los pulmones y el </a:t>
            </a:r>
            <a:r>
              <a:rPr lang="es-MX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aparato respiratorio</a:t>
            </a:r>
            <a:r>
              <a:rPr lang="es-MX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nos permiten respirar. Permiten la entrada de oxígeno en nuestros cuerpos (inspiración o inhalación) y expulsan el dióxido de carbono (expiración o exhalación). Este intercambio de oxígeno y dióxido de carbono recibe el nombre de "respiración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982954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DEA67F-3C85-47E4-98E9-1A906068C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SISTEMA RESPIRATORIO BAJO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4445A146-9E52-4D30-8DBA-318825BA3D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8500" y="2010569"/>
            <a:ext cx="57150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9275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1BF6F9D-C4AD-48A7-89B4-33EF04DCF9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1100"/>
            <a:ext cx="10515600" cy="4995863"/>
          </a:xfrm>
        </p:spPr>
        <p:txBody>
          <a:bodyPr/>
          <a:lstStyle/>
          <a:p>
            <a:pPr marL="0" indent="0">
              <a:buNone/>
            </a:pPr>
            <a:r>
              <a:rPr lang="es-MX" dirty="0">
                <a:solidFill>
                  <a:srgbClr val="333333"/>
                </a:solidFill>
                <a:latin typeface="Catamaran"/>
              </a:rPr>
              <a:t>E</a:t>
            </a:r>
            <a:r>
              <a:rPr lang="es-MX" b="0" i="0" dirty="0">
                <a:solidFill>
                  <a:srgbClr val="333333"/>
                </a:solidFill>
                <a:effectLst/>
                <a:latin typeface="Catamaran"/>
              </a:rPr>
              <a:t>l sistema respiratorio cumple una función esencial para nuestro desarrollo y supervivencia: la respiración.</a:t>
            </a:r>
          </a:p>
          <a:p>
            <a:pPr marL="0" indent="0">
              <a:buNone/>
            </a:pPr>
            <a:endParaRPr lang="es-MX" dirty="0">
              <a:solidFill>
                <a:srgbClr val="333333"/>
              </a:solidFill>
              <a:latin typeface="Catamaran"/>
            </a:endParaRPr>
          </a:p>
          <a:p>
            <a:pPr marL="0" indent="0">
              <a:buNone/>
            </a:pPr>
            <a:r>
              <a:rPr lang="es-MX" dirty="0">
                <a:solidFill>
                  <a:srgbClr val="333333"/>
                </a:solidFill>
                <a:latin typeface="Catamaran"/>
              </a:rPr>
              <a:t>ESTA LA DIVIDIDOS EN.</a:t>
            </a:r>
          </a:p>
          <a:p>
            <a:pPr marL="514350" indent="-514350">
              <a:buAutoNum type="arabicPeriod"/>
            </a:pPr>
            <a:r>
              <a:rPr lang="es-MX" dirty="0">
                <a:solidFill>
                  <a:srgbClr val="333333"/>
                </a:solidFill>
                <a:latin typeface="Catamaran"/>
              </a:rPr>
              <a:t>Inhalación o inspiración </a:t>
            </a:r>
          </a:p>
          <a:p>
            <a:pPr marL="514350" indent="-514350">
              <a:buAutoNum type="arabicPeriod"/>
            </a:pPr>
            <a:r>
              <a:rPr lang="es-MX" dirty="0">
                <a:solidFill>
                  <a:srgbClr val="333333"/>
                </a:solidFill>
                <a:latin typeface="Catamaran"/>
              </a:rPr>
              <a:t>Pausa </a:t>
            </a:r>
          </a:p>
          <a:p>
            <a:pPr marL="514350" indent="-514350">
              <a:buAutoNum type="arabicPeriod"/>
            </a:pPr>
            <a:r>
              <a:rPr lang="es-MX" dirty="0">
                <a:solidFill>
                  <a:srgbClr val="333333"/>
                </a:solidFill>
                <a:latin typeface="Catamaran"/>
              </a:rPr>
              <a:t>Exhalación  o expiración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936109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E4FD90B0-AAD3-4B16-BD24-9F49928747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476746" y="1825625"/>
            <a:ext cx="9238508" cy="4351338"/>
          </a:xfr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3CD1F76C-3C18-4E07-B8F3-603FE240B051}"/>
              </a:ext>
            </a:extLst>
          </p:cNvPr>
          <p:cNvSpPr txBox="1"/>
          <p:nvPr/>
        </p:nvSpPr>
        <p:spPr>
          <a:xfrm>
            <a:off x="1476746" y="6176963"/>
            <a:ext cx="92385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>
                <a:hlinkClick r:id="rId3" tooltip="https://eltamiz.com/elcedazo/2015/12/19/biografia-de-lo-humano-03-el-cuerpo-primate-se-moldea-ii/"/>
              </a:rPr>
              <a:t>Esta foto</a:t>
            </a:r>
            <a:r>
              <a:rPr lang="es-MX" sz="900"/>
              <a:t> de Autor desconocido está bajo licencia </a:t>
            </a:r>
            <a:r>
              <a:rPr lang="es-MX" sz="900">
                <a:hlinkClick r:id="rId4" tooltip="https://creativecommons.org/licenses/by-nc-nd/3.0/"/>
              </a:rPr>
              <a:t>CC BY-NC-ND</a:t>
            </a:r>
            <a:endParaRPr lang="es-MX" sz="900"/>
          </a:p>
        </p:txBody>
      </p:sp>
    </p:spTree>
    <p:extLst>
      <p:ext uri="{BB962C8B-B14F-4D97-AF65-F5344CB8AC3E}">
        <p14:creationId xmlns:p14="http://schemas.microsoft.com/office/powerpoint/2010/main" val="38203993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878BAE-39DF-4484-AB1C-B92D80575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 Presentación en cara y cuello</a:t>
            </a:r>
          </a:p>
        </p:txBody>
      </p:sp>
      <p:pic>
        <p:nvPicPr>
          <p:cNvPr id="10" name="Marcador de contenido 9">
            <a:extLst>
              <a:ext uri="{FF2B5EF4-FFF2-40B4-BE49-F238E27FC236}">
                <a16:creationId xmlns:a16="http://schemas.microsoft.com/office/drawing/2014/main" id="{ABF54579-569D-4959-BE55-9F7FE99ECE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238500" y="1885950"/>
            <a:ext cx="5619750" cy="3639344"/>
          </a:xfr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9908201B-CB30-468D-9A58-D4C0003F9143}"/>
              </a:ext>
            </a:extLst>
          </p:cNvPr>
          <p:cNvSpPr txBox="1"/>
          <p:nvPr/>
        </p:nvSpPr>
        <p:spPr>
          <a:xfrm>
            <a:off x="3238500" y="5525294"/>
            <a:ext cx="47625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>
                <a:hlinkClick r:id="rId3" tooltip="https://bioprofe3.blogspot.com/2013/03/por-que-no-nos-asfixiamos-al-comer.html"/>
              </a:rPr>
              <a:t>Esta foto</a:t>
            </a:r>
            <a:r>
              <a:rPr lang="es-MX" sz="900"/>
              <a:t> de Autor desconocido está bajo licencia </a:t>
            </a:r>
            <a:r>
              <a:rPr lang="es-MX" sz="900">
                <a:hlinkClick r:id="rId4" tooltip="https://creativecommons.org/licenses/by-nc-sa/3.0/"/>
              </a:rPr>
              <a:t>CC BY-SA-NC</a:t>
            </a:r>
            <a:endParaRPr lang="es-MX" sz="900"/>
          </a:p>
        </p:txBody>
      </p:sp>
    </p:spTree>
    <p:extLst>
      <p:ext uri="{BB962C8B-B14F-4D97-AF65-F5344CB8AC3E}">
        <p14:creationId xmlns:p14="http://schemas.microsoft.com/office/powerpoint/2010/main" val="3884714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843F7B-24EF-4DFF-A3CB-A2AA2B3CB8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011237"/>
          </a:xfrm>
        </p:spPr>
        <p:txBody>
          <a:bodyPr/>
          <a:lstStyle/>
          <a:p>
            <a:r>
              <a:rPr lang="es-MX" dirty="0"/>
              <a:t>SISTEMA RESPIRATORIO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D9ADA1A-1ED0-4400-8A4C-7576F0C0B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2292626"/>
            <a:ext cx="5829300" cy="339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1868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4A679E-EE33-46C6-8CA5-12FF1E610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BUSCA UN LUGAR PARA TI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4DE50AA0-DAB0-4DB9-9149-6E4A3B321C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256116" y="1978429"/>
            <a:ext cx="7097684" cy="4013157"/>
          </a:xfrm>
        </p:spPr>
      </p:pic>
    </p:spTree>
    <p:extLst>
      <p:ext uri="{BB962C8B-B14F-4D97-AF65-F5344CB8AC3E}">
        <p14:creationId xmlns:p14="http://schemas.microsoft.com/office/powerpoint/2010/main" val="402901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31D2FB-AD41-4C12-8BAE-02B38CCD1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ATENCION DE PRIMEROS AUXILIOS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EC16F46A-78A8-417D-A36D-2FCD62147D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143250" y="2334419"/>
            <a:ext cx="5905500" cy="3333750"/>
          </a:xfrm>
        </p:spPr>
      </p:pic>
    </p:spTree>
    <p:extLst>
      <p:ext uri="{BB962C8B-B14F-4D97-AF65-F5344CB8AC3E}">
        <p14:creationId xmlns:p14="http://schemas.microsoft.com/office/powerpoint/2010/main" val="407429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4638AB-4141-4DE8-9D1C-49B91B882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ANATOMIA HUMANA</a:t>
            </a:r>
            <a:br>
              <a:rPr lang="es-MX" dirty="0"/>
            </a:br>
            <a:r>
              <a:rPr lang="es-MX" dirty="0"/>
              <a:t/>
            </a:r>
            <a:br>
              <a:rPr lang="es-MX" dirty="0"/>
            </a:br>
            <a:r>
              <a:rPr lang="es-MX" sz="2800" dirty="0"/>
              <a:t>QUINTA SESION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0E21471E-DB2F-47BB-AE09-97102F4381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056209" y="1825625"/>
            <a:ext cx="6040903" cy="4351338"/>
          </a:xfrm>
        </p:spPr>
      </p:pic>
    </p:spTree>
    <p:extLst>
      <p:ext uri="{BB962C8B-B14F-4D97-AF65-F5344CB8AC3E}">
        <p14:creationId xmlns:p14="http://schemas.microsoft.com/office/powerpoint/2010/main" val="2372851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B1B9EF-E166-4526-AC04-1E115C0DC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LO QUE LE HAGA A MI CUERPO SE VERA REFLEJADO EL DIA DE MAÑANA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70352F88-3C00-4E35-AE07-27CCD55B2F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238375" y="2224881"/>
            <a:ext cx="7715250" cy="3552825"/>
          </a:xfrm>
        </p:spPr>
      </p:pic>
    </p:spTree>
    <p:extLst>
      <p:ext uri="{BB962C8B-B14F-4D97-AF65-F5344CB8AC3E}">
        <p14:creationId xmlns:p14="http://schemas.microsoft.com/office/powerpoint/2010/main" val="133439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25503ECD-D308-4465-900A-8FBC5E0E84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1350" y="2058194"/>
            <a:ext cx="5829300" cy="3886200"/>
          </a:xfrm>
          <a:prstGeom prst="rect">
            <a:avLst/>
          </a:prstGeom>
        </p:spPr>
      </p:pic>
      <p:sp>
        <p:nvSpPr>
          <p:cNvPr id="6" name="Título 5">
            <a:extLst>
              <a:ext uri="{FF2B5EF4-FFF2-40B4-BE49-F238E27FC236}">
                <a16:creationId xmlns:a16="http://schemas.microsoft.com/office/drawing/2014/main" id="{9931276F-E138-4AB2-85B9-D08D770A4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LOS PULMONES</a:t>
            </a:r>
          </a:p>
        </p:txBody>
      </p:sp>
    </p:spTree>
    <p:extLst>
      <p:ext uri="{BB962C8B-B14F-4D97-AF65-F5344CB8AC3E}">
        <p14:creationId xmlns:p14="http://schemas.microsoft.com/office/powerpoint/2010/main" val="3853315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67B9696-A1A8-4020-A23B-9F889A9E2C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947479" y="815926"/>
            <a:ext cx="8297042" cy="5361037"/>
          </a:xfr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33FA259-D5D8-4F8F-A96D-8B4851B5FCF1}"/>
              </a:ext>
            </a:extLst>
          </p:cNvPr>
          <p:cNvSpPr txBox="1"/>
          <p:nvPr/>
        </p:nvSpPr>
        <p:spPr>
          <a:xfrm>
            <a:off x="1947479" y="6176963"/>
            <a:ext cx="82970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>
                <a:hlinkClick r:id="rId3" tooltip="http://aulaaumentada.blogspot.com/2015/10/guia-de-estudio-2do-ano-aparato.html"/>
              </a:rPr>
              <a:t>Esta foto</a:t>
            </a:r>
            <a:r>
              <a:rPr lang="es-MX" sz="900"/>
              <a:t> de Autor desconocido está bajo licencia </a:t>
            </a:r>
            <a:r>
              <a:rPr lang="es-MX" sz="900">
                <a:hlinkClick r:id="rId4" tooltip="https://creativecommons.org/licenses/by-nc-nd/3.0/"/>
              </a:rPr>
              <a:t>CC BY-NC-ND</a:t>
            </a:r>
            <a:endParaRPr lang="es-MX" sz="900"/>
          </a:p>
        </p:txBody>
      </p:sp>
    </p:spTree>
    <p:extLst>
      <p:ext uri="{BB962C8B-B14F-4D97-AF65-F5344CB8AC3E}">
        <p14:creationId xmlns:p14="http://schemas.microsoft.com/office/powerpoint/2010/main" val="1904718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B1745B-3101-43FE-8D1B-38149969D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PLACA DE LOS PULMONES  </a:t>
            </a:r>
          </a:p>
        </p:txBody>
      </p:sp>
      <p:pic>
        <p:nvPicPr>
          <p:cNvPr id="10" name="Marcador de contenido 9">
            <a:extLst>
              <a:ext uri="{FF2B5EF4-FFF2-40B4-BE49-F238E27FC236}">
                <a16:creationId xmlns:a16="http://schemas.microsoft.com/office/drawing/2014/main" id="{B5808DFB-F3CA-485F-989E-4F38F1DDE4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429125" y="2219324"/>
            <a:ext cx="4320980" cy="3034508"/>
          </a:xfr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62C759CC-54EF-43D2-AD24-724453B39378}"/>
              </a:ext>
            </a:extLst>
          </p:cNvPr>
          <p:cNvSpPr txBox="1"/>
          <p:nvPr/>
        </p:nvSpPr>
        <p:spPr>
          <a:xfrm>
            <a:off x="4429125" y="5253831"/>
            <a:ext cx="43209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>
                <a:hlinkClick r:id="rId3" tooltip="http://www.scielo.cl/scielo.php?script=sci_arttext&amp;pid=S0717-93082004000400006"/>
              </a:rPr>
              <a:t>Esta foto</a:t>
            </a:r>
            <a:r>
              <a:rPr lang="es-MX" sz="900"/>
              <a:t> de Autor desconocido está bajo licencia </a:t>
            </a:r>
            <a:r>
              <a:rPr lang="es-MX" sz="900">
                <a:hlinkClick r:id="rId4" tooltip="https://creativecommons.org/licenses/by-nc/3.0/"/>
              </a:rPr>
              <a:t>CC BY-NC</a:t>
            </a:r>
            <a:endParaRPr lang="es-MX" sz="900"/>
          </a:p>
        </p:txBody>
      </p:sp>
    </p:spTree>
    <p:extLst>
      <p:ext uri="{BB962C8B-B14F-4D97-AF65-F5344CB8AC3E}">
        <p14:creationId xmlns:p14="http://schemas.microsoft.com/office/powerpoint/2010/main" val="501341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F7D67-8844-493C-9855-1DB434C2C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PULMONES Y TRAQUEA</a:t>
            </a:r>
          </a:p>
        </p:txBody>
      </p:sp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4" name="Marcador de contenido 3" descr="Pulmones humanos estilizados">
                <a:extLst>
                  <a:ext uri="{FF2B5EF4-FFF2-40B4-BE49-F238E27FC236}">
                    <a16:creationId xmlns:a16="http://schemas.microsoft.com/office/drawing/2014/main" id="{00DC1D11-253F-484C-8D34-1A84A247F91F}"/>
                  </a:ext>
                </a:extLst>
              </p:cNvPr>
              <p:cNvGraphicFramePr>
                <a:graphicFrameLocks noGrp="1" noChangeAspect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10409505"/>
                  </p:ext>
                </p:extLst>
              </p:nvPr>
            </p:nvGraphicFramePr>
            <p:xfrm>
              <a:off x="5442368" y="2315539"/>
              <a:ext cx="3037367" cy="3132581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037367" cy="3132581"/>
                    </a:xfrm>
                    <a:prstGeom prst="rect">
                      <a:avLst/>
                    </a:prstGeom>
                  </am3d:spPr>
                  <am3d:camera>
                    <am3d:pos x="0" y="0" z="6347668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261982" d="1000000"/>
                    <am3d:preTrans dx="0" dy="-151887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1450746" ay="-542424" az="242098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435133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Marcador de contenido 3" descr="Pulmones humanos estilizados">
                <a:extLst>
                  <a:ext uri="{FF2B5EF4-FFF2-40B4-BE49-F238E27FC236}">
                    <a16:creationId xmlns:a16="http://schemas.microsoft.com/office/drawing/2014/main" id="{00DC1D11-253F-484C-8D34-1A84A247F91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42368" y="2315539"/>
                <a:ext cx="3037367" cy="313258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528503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161</Words>
  <Application>Microsoft Office PowerPoint</Application>
  <PresentationFormat>Panorámica</PresentationFormat>
  <Paragraphs>28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6" baseType="lpstr">
      <vt:lpstr>Arial</vt:lpstr>
      <vt:lpstr>Arial</vt:lpstr>
      <vt:lpstr>Calibri</vt:lpstr>
      <vt:lpstr>Calibri Light</vt:lpstr>
      <vt:lpstr>Catamaran</vt:lpstr>
      <vt:lpstr>Tema de Office</vt:lpstr>
      <vt:lpstr>SESION: 05</vt:lpstr>
      <vt:lpstr>SISTEMA RESPIRATORIO</vt:lpstr>
      <vt:lpstr>ATENCION DE PRIMEROS AUXILIOS</vt:lpstr>
      <vt:lpstr>ANATOMIA HUMANA  QUINTA SESION</vt:lpstr>
      <vt:lpstr>LO QUE LE HAGA A MI CUERPO SE VERA REFLEJADO EL DIA DE MAÑANA</vt:lpstr>
      <vt:lpstr>LOS PULMONES</vt:lpstr>
      <vt:lpstr>Presentación de PowerPoint</vt:lpstr>
      <vt:lpstr>PLACA DE LOS PULMONES  </vt:lpstr>
      <vt:lpstr>PULMONES Y TRAQUEA</vt:lpstr>
      <vt:lpstr>RACIMOS DE ALVEOLOS</vt:lpstr>
      <vt:lpstr>CAJA TORAXICA PROTEGE PULMONES Y CORAZON</vt:lpstr>
      <vt:lpstr>CORAZON Y SUS CALVULAS VENAS Y ARTERIAS</vt:lpstr>
      <vt:lpstr>NUESTRO CUERPO NECESITA MOVERSE PARA CONTINUAR SIN SECRECIONES</vt:lpstr>
      <vt:lpstr>NARIZ CON  FOSAS NASALES, VELLOCIDADES BOCA, LARINGE Y FARINGE, GARGANTA</vt:lpstr>
      <vt:lpstr>FUNCION DEL SISTEMA RESPIRATORIO</vt:lpstr>
      <vt:lpstr>SISTEMA RESPIRATORIO BAJO</vt:lpstr>
      <vt:lpstr>Presentación de PowerPoint</vt:lpstr>
      <vt:lpstr>Presentación de PowerPoint</vt:lpstr>
      <vt:lpstr> Presentación en cara y cuello</vt:lpstr>
      <vt:lpstr>BUSCA UN LUGAR PARA TI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SISTEMA RESPIRATORIO</dc:title>
  <dc:creator>María Irene Zambrano Naranjo</dc:creator>
  <cp:lastModifiedBy>Docente</cp:lastModifiedBy>
  <cp:revision>5</cp:revision>
  <dcterms:created xsi:type="dcterms:W3CDTF">2021-09-13T18:00:44Z</dcterms:created>
  <dcterms:modified xsi:type="dcterms:W3CDTF">2022-03-30T18:40:54Z</dcterms:modified>
</cp:coreProperties>
</file>