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50364" autoAdjust="0"/>
  </p:normalViewPr>
  <p:slideViewPr>
    <p:cSldViewPr snapToGrid="0">
      <p:cViewPr varScale="1">
        <p:scale>
          <a:sx n="37" d="100"/>
          <a:sy n="37" d="100"/>
        </p:scale>
        <p:origin x="201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127368-FF36-4693-8BFC-2825A831F205}" type="datetimeFigureOut">
              <a:rPr lang="es-MX" smtClean="0"/>
              <a:t>22/03/2022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9AE08-B679-4922-BBFC-FA86997CA7D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55680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b="1" dirty="0" smtClean="0"/>
              <a:t>LESION CAPILAR. </a:t>
            </a:r>
            <a:r>
              <a:rPr lang="es-MX" dirty="0" smtClean="0"/>
              <a:t>A UN DERARRAME O SLAIDA DE SANGRE , QUE SE CONSIDERA MINIMA</a:t>
            </a:r>
          </a:p>
          <a:p>
            <a:endParaRPr lang="es-MX" dirty="0" smtClean="0"/>
          </a:p>
          <a:p>
            <a:r>
              <a:rPr lang="es-MX" b="1" dirty="0" smtClean="0"/>
              <a:t>LESION VENOSA. ES UN DERRAME</a:t>
            </a:r>
            <a:r>
              <a:rPr lang="es-MX" b="0" dirty="0" smtClean="0"/>
              <a:t> VENOSO O MEDIO</a:t>
            </a:r>
          </a:p>
          <a:p>
            <a:endParaRPr lang="es-MX" b="0" dirty="0" smtClean="0"/>
          </a:p>
          <a:p>
            <a:r>
              <a:rPr lang="es-MX" b="1" dirty="0" smtClean="0"/>
              <a:t>LESION ARTERIAL. ES LA LESION MAS ABUNDANTE </a:t>
            </a:r>
            <a:r>
              <a:rPr lang="es-MX" b="0" dirty="0" smtClean="0"/>
              <a:t>EN EL TORRENTE SANNUINEO. LLEVA MAS TIEMPO CONTROLAR</a:t>
            </a:r>
            <a:r>
              <a:rPr lang="es-MX" b="0" baseline="0" dirty="0" smtClean="0"/>
              <a:t> EL SANGRADO. (DETENER EL SANGRADO O LA HEMORRAGIA.</a:t>
            </a:r>
            <a:endParaRPr lang="es-MX" b="1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9AE08-B679-4922-BBFC-FA86997CA7DF}" type="slidenum">
              <a:rPr lang="es-MX" smtClean="0"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29120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OBSERVACIONES</a:t>
            </a:r>
          </a:p>
          <a:p>
            <a:endParaRPr lang="es-MX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dirty="0" smtClean="0"/>
              <a:t>NO SE RETIRO LAS ALAJAS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dirty="0" smtClean="0"/>
              <a:t>COLOCARSE LOS HUANTES</a:t>
            </a:r>
            <a:r>
              <a:rPr lang="es-MX" baseline="0" dirty="0" smtClean="0"/>
              <a:t> LOS TOCO, CALZARLOS EN UN SOLO MOVIMIENTO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s-MX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s-MX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baseline="0" dirty="0" smtClean="0"/>
              <a:t>NOTA. LA CURACION SE INCIA AL DETER EL SANGRADO QUE SE PRESETA EN EL CUERPO O HERIDA,</a:t>
            </a: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9AE08-B679-4922-BBFC-FA86997CA7DF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51496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GgPbGbVZDRs" TargetMode="Externa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s-MX" dirty="0" smtClean="0"/>
              <a:t>ATENCION DE PRIMEROS AUXILIOS </a:t>
            </a:r>
            <a:endParaRPr lang="es-MX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84212" y="4545874"/>
            <a:ext cx="6400800" cy="1245326"/>
          </a:xfrm>
        </p:spPr>
        <p:txBody>
          <a:bodyPr/>
          <a:lstStyle/>
          <a:p>
            <a:r>
              <a:rPr lang="es-MX" sz="3600" dirty="0" smtClean="0"/>
              <a:t>SESION N0. 14</a:t>
            </a:r>
          </a:p>
          <a:p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9009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4212" y="3971110"/>
            <a:ext cx="8534400" cy="1384662"/>
          </a:xfrm>
        </p:spPr>
        <p:txBody>
          <a:bodyPr>
            <a:normAutofit/>
          </a:bodyPr>
          <a:lstStyle/>
          <a:p>
            <a:pPr algn="ctr"/>
            <a:r>
              <a:rPr lang="es-MX" dirty="0" smtClean="0"/>
              <a:t>SU CLASIFICACION </a:t>
            </a:r>
            <a:br>
              <a:rPr lang="es-MX" dirty="0" smtClean="0"/>
            </a:b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s-MX" sz="5400" dirty="0" smtClean="0"/>
              <a:t>HEMORRAGIAS</a:t>
            </a:r>
            <a:endParaRPr lang="es-MX" sz="5400" dirty="0"/>
          </a:p>
        </p:txBody>
      </p:sp>
    </p:spTree>
    <p:extLst>
      <p:ext uri="{BB962C8B-B14F-4D97-AF65-F5344CB8AC3E}">
        <p14:creationId xmlns:p14="http://schemas.microsoft.com/office/powerpoint/2010/main" val="1692552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9217434" cy="1507067"/>
          </a:xfrm>
        </p:spPr>
        <p:txBody>
          <a:bodyPr/>
          <a:lstStyle/>
          <a:p>
            <a:pPr algn="ctr"/>
            <a:r>
              <a:rPr lang="es-MX" dirty="0" smtClean="0"/>
              <a:t>MAXIMA, MEDIA, MINIMA</a:t>
            </a:r>
            <a:endParaRPr lang="es-MX" dirty="0"/>
          </a:p>
        </p:txBody>
      </p:sp>
      <p:pic>
        <p:nvPicPr>
          <p:cNvPr id="4" name="Marcador de contenido 3" descr="&lt;strong&gt;HEMORRAGIAS&lt;/strong&gt; ~ CORRE SALTA Y CUIDATE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817" y="744583"/>
            <a:ext cx="5695406" cy="3043646"/>
          </a:xfrm>
        </p:spPr>
      </p:pic>
    </p:spTree>
    <p:extLst>
      <p:ext uri="{BB962C8B-B14F-4D97-AF65-F5344CB8AC3E}">
        <p14:creationId xmlns:p14="http://schemas.microsoft.com/office/powerpoint/2010/main" val="992404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gPbGbVZDRs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>
            <a:lum contrast="40000"/>
          </a:blip>
          <a:stretch>
            <a:fillRect/>
          </a:stretch>
        </p:blipFill>
        <p:spPr>
          <a:xfrm>
            <a:off x="2665413" y="574766"/>
            <a:ext cx="5734004" cy="56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149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2070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200" dirty="0" smtClean="0"/>
              <a:t>OBJETIVO. CONOCER LAS HEMORRAGIA Y OFRECER LOS PRIMEROS AUXILIOS.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1949011023"/>
      </p:ext>
    </p:extLst>
  </p:cSld>
  <p:clrMapOvr>
    <a:masterClrMapping/>
  </p:clrMapOvr>
</p:sld>
</file>

<file path=ppt/theme/theme1.xml><?xml version="1.0" encoding="utf-8"?>
<a:theme xmlns:a="http://schemas.openxmlformats.org/drawingml/2006/main" name="Sector">
  <a:themeElements>
    <a:clrScheme name="Slice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114</TotalTime>
  <Words>117</Words>
  <Application>Microsoft Office PowerPoint</Application>
  <PresentationFormat>Panorámica</PresentationFormat>
  <Paragraphs>20</Paragraphs>
  <Slides>6</Slides>
  <Notes>2</Notes>
  <HiddenSlides>0</HiddenSlides>
  <MMClips>1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Wingdings 3</vt:lpstr>
      <vt:lpstr>Sector</vt:lpstr>
      <vt:lpstr>ATENCION DE PRIMEROS AUXILIOS </vt:lpstr>
      <vt:lpstr>SU CLASIFICACION  </vt:lpstr>
      <vt:lpstr>MAXIMA, MEDIA, MINIMA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ATENCION DE PRIMEROS AUXILIOS</dc:title>
  <dc:creator>Docente</dc:creator>
  <cp:lastModifiedBy>Docente</cp:lastModifiedBy>
  <cp:revision>6</cp:revision>
  <dcterms:created xsi:type="dcterms:W3CDTF">2022-03-22T16:04:22Z</dcterms:created>
  <dcterms:modified xsi:type="dcterms:W3CDTF">2022-03-22T17:58:25Z</dcterms:modified>
</cp:coreProperties>
</file>