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61" r:id="rId16"/>
    <p:sldId id="262" r:id="rId17"/>
    <p:sldId id="263" r:id="rId18"/>
    <p:sldId id="264" r:id="rId19"/>
    <p:sldId id="265" r:id="rId20"/>
    <p:sldId id="266" r:id="rId21"/>
    <p:sldId id="267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‹Nº›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‹Nº›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anaticosdelhardware.com/acaya-crea-una-plataforma-atender-a-personas-dependientes-durante-la-emergencia-sanitaria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conred/24461138384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s.wikipedia.org/wiki/Soporte_vital_b%C3%A1sico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16habitacion.blogspot.com/2015/05/concurso-cosplay-expomanga-2015.html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F093C-867A-43D5-8A98-AB8272332E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sz="5400" dirty="0"/>
              <a:t>Atención de primeros auxilios</a:t>
            </a:r>
            <a:br>
              <a:rPr lang="es-MX" sz="5400" dirty="0"/>
            </a:br>
            <a:r>
              <a:rPr lang="es-MX" sz="5400" dirty="0"/>
              <a:t/>
            </a:r>
            <a:br>
              <a:rPr lang="es-MX" sz="5400" dirty="0"/>
            </a:br>
            <a:r>
              <a:rPr lang="es-MX" sz="5400" dirty="0"/>
              <a:t>sesión n0. 6 </a:t>
            </a:r>
          </a:p>
        </p:txBody>
      </p:sp>
    </p:spTree>
    <p:extLst>
      <p:ext uri="{BB962C8B-B14F-4D97-AF65-F5344CB8AC3E}">
        <p14:creationId xmlns:p14="http://schemas.microsoft.com/office/powerpoint/2010/main" val="556887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B71CEC-A598-41BF-AD69-6DF99DC46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Apoyo 4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FC0BF8A-49FA-4EAB-8566-A1BD240E8F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b="1" dirty="0"/>
              <a:t>Ejemplo</a:t>
            </a:r>
          </a:p>
          <a:p>
            <a:pPr marL="0" indent="0">
              <a:buNone/>
            </a:pPr>
            <a:r>
              <a:rPr lang="es-MX" b="1" dirty="0"/>
              <a:t>_ Sr. </a:t>
            </a:r>
            <a:r>
              <a:rPr lang="es-MX" dirty="0"/>
              <a:t> De cabello negro chino desvié el carro que viene</a:t>
            </a:r>
          </a:p>
          <a:p>
            <a:pPr marL="0" indent="0">
              <a:buNone/>
            </a:pPr>
            <a:endParaRPr lang="es-MX" b="1" dirty="0"/>
          </a:p>
          <a:p>
            <a:pPr marL="0" indent="0">
              <a:buNone/>
            </a:pPr>
            <a:r>
              <a:rPr lang="es-MX" b="1" dirty="0"/>
              <a:t>El sr, hace señalamientos para proteger al paciente afectado.</a:t>
            </a:r>
          </a:p>
        </p:txBody>
      </p:sp>
    </p:spTree>
    <p:extLst>
      <p:ext uri="{BB962C8B-B14F-4D97-AF65-F5344CB8AC3E}">
        <p14:creationId xmlns:p14="http://schemas.microsoft.com/office/powerpoint/2010/main" val="2094276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6CC46C-4E37-4C03-8176-E9403B442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Apoyo 5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2DA798B-2AD4-4441-BEA6-8B51B6DC33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b="1" dirty="0"/>
              <a:t>Ejemplo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No hay respuesta de ambulancia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_Marcar nuevamente el 911</a:t>
            </a:r>
          </a:p>
          <a:p>
            <a:pPr marL="0" indent="0">
              <a:buNone/>
            </a:pPr>
            <a:r>
              <a:rPr lang="es-MX" dirty="0"/>
              <a:t>_ Ya no esta la persona que llamo</a:t>
            </a:r>
          </a:p>
          <a:p>
            <a:pPr marL="0" indent="0">
              <a:buNone/>
            </a:pPr>
            <a:r>
              <a:rPr lang="es-MX" dirty="0"/>
              <a:t>_ Joven de mezclilla apoye con otra llamada al 911</a:t>
            </a:r>
          </a:p>
        </p:txBody>
      </p:sp>
    </p:spTree>
    <p:extLst>
      <p:ext uri="{BB962C8B-B14F-4D97-AF65-F5344CB8AC3E}">
        <p14:creationId xmlns:p14="http://schemas.microsoft.com/office/powerpoint/2010/main" val="23482116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316D50-F625-48C1-A332-E6D45F4E4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Apoyo 6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42DF18-55AA-49BE-A080-E0C0C0B03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b="1" dirty="0"/>
              <a:t>Ejemplo </a:t>
            </a:r>
          </a:p>
          <a:p>
            <a:pPr marL="0" indent="0">
              <a:buNone/>
            </a:pPr>
            <a:endParaRPr lang="es-MX" b="1" dirty="0"/>
          </a:p>
          <a:p>
            <a:pPr marL="0" indent="0">
              <a:buNone/>
            </a:pPr>
            <a:r>
              <a:rPr lang="es-MX" b="1" dirty="0"/>
              <a:t>Pregunta que puede hacer</a:t>
            </a:r>
          </a:p>
          <a:p>
            <a:pPr marL="0" indent="0">
              <a:buNone/>
            </a:pPr>
            <a:endParaRPr lang="es-MX" b="1" dirty="0"/>
          </a:p>
          <a:p>
            <a:pPr marL="0" indent="0">
              <a:buNone/>
            </a:pPr>
            <a:r>
              <a:rPr lang="es-MX" b="1" dirty="0"/>
              <a:t>Continúe con desvió de trafico</a:t>
            </a:r>
          </a:p>
        </p:txBody>
      </p:sp>
    </p:spTree>
    <p:extLst>
      <p:ext uri="{BB962C8B-B14F-4D97-AF65-F5344CB8AC3E}">
        <p14:creationId xmlns:p14="http://schemas.microsoft.com/office/powerpoint/2010/main" val="34980753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18A6B5-670D-4B79-809C-B75F41E59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571499"/>
            <a:ext cx="10178322" cy="1303017"/>
          </a:xfrm>
        </p:spPr>
        <p:txBody>
          <a:bodyPr/>
          <a:lstStyle/>
          <a:p>
            <a:r>
              <a:rPr lang="es-MX" dirty="0"/>
              <a:t>Apoyo  7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5ED5656-5579-439F-BFA2-464F919484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b="1" dirty="0"/>
              <a:t>Ejemplo </a:t>
            </a:r>
          </a:p>
          <a:p>
            <a:pPr marL="0" indent="0">
              <a:buNone/>
            </a:pPr>
            <a:endParaRPr lang="es-MX" b="1" dirty="0"/>
          </a:p>
          <a:p>
            <a:pPr marL="0" indent="0">
              <a:buNone/>
            </a:pPr>
            <a:r>
              <a:rPr lang="es-MX" b="1" dirty="0"/>
              <a:t>Sigamos hablándole al paciente ya que esta somnolienta</a:t>
            </a:r>
          </a:p>
          <a:p>
            <a:pPr marL="0" indent="0">
              <a:buNone/>
            </a:pPr>
            <a:r>
              <a:rPr lang="es-MX" b="1" dirty="0"/>
              <a:t>__Demos palmaditas en mejillas</a:t>
            </a:r>
          </a:p>
        </p:txBody>
      </p:sp>
    </p:spTree>
    <p:extLst>
      <p:ext uri="{BB962C8B-B14F-4D97-AF65-F5344CB8AC3E}">
        <p14:creationId xmlns:p14="http://schemas.microsoft.com/office/powerpoint/2010/main" val="1505384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EAA40A-9D71-4DF5-9FA9-0025BA9EB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781049"/>
            <a:ext cx="10178322" cy="1093467"/>
          </a:xfrm>
        </p:spPr>
        <p:txBody>
          <a:bodyPr>
            <a:normAutofit fontScale="90000"/>
          </a:bodyPr>
          <a:lstStyle/>
          <a:p>
            <a:r>
              <a:rPr lang="es-MX" dirty="0"/>
              <a:t>Recomendaciones</a:t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8C53457-EF04-44A1-A496-2E6D136013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MX" sz="2800" dirty="0"/>
              <a:t>Actuar rápido</a:t>
            </a:r>
          </a:p>
          <a:p>
            <a:pPr marL="457200" indent="-457200">
              <a:buFont typeface="+mj-lt"/>
              <a:buAutoNum type="arabicPeriod"/>
            </a:pPr>
            <a:r>
              <a:rPr lang="es-MX" sz="2800" dirty="0"/>
              <a:t>Cuidar la integridad del paciente</a:t>
            </a:r>
          </a:p>
          <a:p>
            <a:pPr marL="457200" indent="-457200">
              <a:buFont typeface="+mj-lt"/>
              <a:buAutoNum type="arabicPeriod"/>
            </a:pPr>
            <a:r>
              <a:rPr lang="es-MX" sz="2800" dirty="0"/>
              <a:t>Checar su estado de salud.</a:t>
            </a:r>
          </a:p>
          <a:p>
            <a:pPr marL="457200" indent="-457200">
              <a:buFont typeface="+mj-lt"/>
              <a:buAutoNum type="arabicPeriod"/>
            </a:pPr>
            <a:r>
              <a:rPr lang="es-MX" sz="2800" dirty="0"/>
              <a:t>Si esta consciente preguntarle con quien nos comunicamos, como llamarle por teléfono</a:t>
            </a:r>
          </a:p>
          <a:p>
            <a:pPr marL="457200" indent="-457200">
              <a:buFont typeface="+mj-lt"/>
              <a:buAutoNum type="arabicPeriod"/>
            </a:pPr>
            <a:r>
              <a:rPr lang="es-MX" sz="2800" dirty="0"/>
              <a:t>Acompañarlo; mientras llega su familiar o amigo.</a:t>
            </a:r>
          </a:p>
          <a:p>
            <a:pPr marL="0" indent="0">
              <a:buNone/>
            </a:pPr>
            <a:endParaRPr lang="es-MX" sz="2800" dirty="0"/>
          </a:p>
          <a:p>
            <a:pPr marL="0" indent="0">
              <a:buNone/>
            </a:pPr>
            <a:r>
              <a:rPr lang="es-MX" sz="2800" b="1" dirty="0"/>
              <a:t>Nota. No siempre se requiere de atención hospitalaria</a:t>
            </a:r>
          </a:p>
        </p:txBody>
      </p:sp>
    </p:spTree>
    <p:extLst>
      <p:ext uri="{BB962C8B-B14F-4D97-AF65-F5344CB8AC3E}">
        <p14:creationId xmlns:p14="http://schemas.microsoft.com/office/powerpoint/2010/main" val="2319409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F5A613-34FA-467E-B19F-E4FEDD000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El apoyo entre personas cercanas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DC6B02CB-540D-4236-BE9C-81C09948FD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2819400" y="1874517"/>
            <a:ext cx="6953250" cy="4373883"/>
          </a:xfrm>
        </p:spPr>
      </p:pic>
    </p:spTree>
    <p:extLst>
      <p:ext uri="{BB962C8B-B14F-4D97-AF65-F5344CB8AC3E}">
        <p14:creationId xmlns:p14="http://schemas.microsoft.com/office/powerpoint/2010/main" val="29915388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353A9D-6C20-47CA-9B09-415D57A9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533401"/>
            <a:ext cx="10178322" cy="1341116"/>
          </a:xfrm>
        </p:spPr>
        <p:txBody>
          <a:bodyPr/>
          <a:lstStyle/>
          <a:p>
            <a:pPr algn="ctr"/>
            <a:r>
              <a:rPr lang="es-MX" dirty="0"/>
              <a:t>Trabajo de equipo</a:t>
            </a:r>
          </a:p>
        </p:txBody>
      </p:sp>
      <p:pic>
        <p:nvPicPr>
          <p:cNvPr id="10" name="Marcador de contenido 9">
            <a:extLst>
              <a:ext uri="{FF2B5EF4-FFF2-40B4-BE49-F238E27FC236}">
                <a16:creationId xmlns:a16="http://schemas.microsoft.com/office/drawing/2014/main" id="{F1EA202A-23B4-464F-958D-0548F511FE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1251678" y="1581150"/>
            <a:ext cx="10178322" cy="4894465"/>
          </a:xfrm>
        </p:spPr>
      </p:pic>
    </p:spTree>
    <p:extLst>
      <p:ext uri="{BB962C8B-B14F-4D97-AF65-F5344CB8AC3E}">
        <p14:creationId xmlns:p14="http://schemas.microsoft.com/office/powerpoint/2010/main" val="5561527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629AF9-98D0-4856-89AF-C99168246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838199"/>
            <a:ext cx="10178322" cy="1036317"/>
          </a:xfrm>
        </p:spPr>
        <p:txBody>
          <a:bodyPr/>
          <a:lstStyle/>
          <a:p>
            <a:r>
              <a:rPr lang="es-MX" dirty="0"/>
              <a:t>Personal capacitado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F4E9F6-99C9-4EF9-894B-8C09C0BC1F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524000"/>
            <a:ext cx="10178322" cy="4933951"/>
          </a:xfrm>
        </p:spPr>
        <p:txBody>
          <a:bodyPr>
            <a:normAutofit lnSpcReduction="10000"/>
          </a:bodyPr>
          <a:lstStyle/>
          <a:p>
            <a:r>
              <a:rPr lang="es-MX" sz="3200" dirty="0"/>
              <a:t>Primeros auxilios</a:t>
            </a:r>
          </a:p>
          <a:p>
            <a:r>
              <a:rPr lang="es-MX" sz="3200" dirty="0"/>
              <a:t>Bomberos</a:t>
            </a:r>
          </a:p>
          <a:p>
            <a:r>
              <a:rPr lang="es-MX" sz="3200" dirty="0"/>
              <a:t>Paramédicos  </a:t>
            </a:r>
          </a:p>
          <a:p>
            <a:r>
              <a:rPr lang="es-MX" sz="3200" dirty="0"/>
              <a:t>Enfermeras </a:t>
            </a:r>
          </a:p>
          <a:p>
            <a:r>
              <a:rPr lang="es-MX" sz="3200" dirty="0"/>
              <a:t>Médicos </a:t>
            </a:r>
          </a:p>
          <a:p>
            <a:r>
              <a:rPr lang="es-MX" sz="3200" dirty="0"/>
              <a:t>Policías </a:t>
            </a:r>
          </a:p>
          <a:p>
            <a:r>
              <a:rPr lang="es-MX" sz="3200" dirty="0"/>
              <a:t>Voluntarios </a:t>
            </a:r>
          </a:p>
          <a:p>
            <a:r>
              <a:rPr lang="es-MX" sz="3200" dirty="0"/>
              <a:t>Civiles </a:t>
            </a:r>
          </a:p>
          <a:p>
            <a:endParaRPr lang="es-MX" sz="3200" dirty="0"/>
          </a:p>
          <a:p>
            <a:endParaRPr lang="es-MX" sz="3200" dirty="0"/>
          </a:p>
          <a:p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404990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557363-CBEE-4395-AC58-CF41ED41C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acompañamiento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933E31A-4060-4164-BE03-0BB0C303C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466851"/>
            <a:ext cx="10178322" cy="441274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sz="2800" dirty="0"/>
              <a:t>Encuentro entre dos o más personas a través del cual se busca el crecimiento personal, basado en la escucha, la aceptación y el respeto por el otro, buscando con ello un verdadero acercamiento y proceso empático para posibilitar la construcción de nuevos proyectos de vida y facilitar la adaptación a nuevas situaciones; teniendo en cuenta el vivir, sentir y pensar del otro, partiendo de la identidad personal, social y cultural de cada quien, propiciando el descubrimiento y desarrollo de las potencialidades de los seres humanos.</a:t>
            </a:r>
          </a:p>
        </p:txBody>
      </p:sp>
    </p:spTree>
    <p:extLst>
      <p:ext uri="{BB962C8B-B14F-4D97-AF65-F5344CB8AC3E}">
        <p14:creationId xmlns:p14="http://schemas.microsoft.com/office/powerpoint/2010/main" val="25877581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7DF3A5-9B1D-4FF7-A1DE-41A6A6D16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742950"/>
            <a:ext cx="10178322" cy="1131566"/>
          </a:xfrm>
        </p:spPr>
        <p:txBody>
          <a:bodyPr/>
          <a:lstStyle/>
          <a:p>
            <a:pPr algn="ctr"/>
            <a:r>
              <a:rPr lang="es-MX" dirty="0"/>
              <a:t>Acompañamiento en un desastre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9E5219C-936E-42D2-9104-AADE8F6C52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MX" sz="3200" dirty="0"/>
              <a:t>Desastres naturales como sismos, inundaciones, deslizamientos, entre otros, hace que la población en general y especialmente los niños sean altamente vulnerables al impacto físico, y psicosocial al que se enfrentan ante un desastre. </a:t>
            </a:r>
          </a:p>
        </p:txBody>
      </p:sp>
    </p:spTree>
    <p:extLst>
      <p:ext uri="{BB962C8B-B14F-4D97-AF65-F5344CB8AC3E}">
        <p14:creationId xmlns:p14="http://schemas.microsoft.com/office/powerpoint/2010/main" val="2385170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E9173C-FAC5-4E21-8BA4-B157FF45A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1245704"/>
            <a:ext cx="10178322" cy="1868557"/>
          </a:xfrm>
        </p:spPr>
        <p:txBody>
          <a:bodyPr>
            <a:normAutofit fontScale="90000"/>
          </a:bodyPr>
          <a:lstStyle/>
          <a:p>
            <a:r>
              <a:rPr lang="es-MX" dirty="0" err="1"/>
              <a:t>Ii</a:t>
            </a:r>
            <a:r>
              <a:rPr lang="es-MX" dirty="0"/>
              <a:t> unidad.</a:t>
            </a:r>
            <a:br>
              <a:rPr lang="es-MX" dirty="0"/>
            </a:br>
            <a:r>
              <a:rPr lang="es-MX" dirty="0"/>
              <a:t/>
            </a:r>
            <a:br>
              <a:rPr lang="es-MX" dirty="0"/>
            </a:br>
            <a:r>
              <a:rPr lang="es-MX" dirty="0"/>
              <a:t/>
            </a:r>
            <a:br>
              <a:rPr lang="es-MX" dirty="0"/>
            </a:br>
            <a:r>
              <a:rPr lang="es-MX" dirty="0"/>
              <a:t>Asistir al individuo en situación de emergencia para la su salud</a:t>
            </a:r>
            <a:br>
              <a:rPr lang="es-MX" dirty="0"/>
            </a:b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149625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DC5545-0EA9-4254-8223-F50879251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761999"/>
            <a:ext cx="10178322" cy="1112517"/>
          </a:xfrm>
        </p:spPr>
        <p:txBody>
          <a:bodyPr/>
          <a:lstStyle/>
          <a:p>
            <a:r>
              <a:rPr lang="es-MX" dirty="0"/>
              <a:t>Secuelas post sismo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A8DA087-5EB7-41A2-9B19-1D1218EF62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sz="3200" dirty="0"/>
              <a:t>Puede presentar respuestas en su salud física y mental que representan trastornos de conducta, dificultades en sus relaciones interpersonales, trastornos del sueño, alteraciones en el aprendizaje, y el estrés postraumático. </a:t>
            </a:r>
          </a:p>
        </p:txBody>
      </p:sp>
    </p:spTree>
    <p:extLst>
      <p:ext uri="{BB962C8B-B14F-4D97-AF65-F5344CB8AC3E}">
        <p14:creationId xmlns:p14="http://schemas.microsoft.com/office/powerpoint/2010/main" val="26708921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64284E-9CBC-4852-A21E-FF0DEBCCE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800099"/>
            <a:ext cx="10178322" cy="1074417"/>
          </a:xfrm>
        </p:spPr>
        <p:txBody>
          <a:bodyPr/>
          <a:lstStyle/>
          <a:p>
            <a:r>
              <a:rPr lang="es-MX" dirty="0"/>
              <a:t>apoyos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6BD8A57-DDC0-444A-90A2-B9E205FFA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3600" dirty="0"/>
              <a:t>Amistades </a:t>
            </a:r>
          </a:p>
          <a:p>
            <a:r>
              <a:rPr lang="es-MX" sz="3600" dirty="0"/>
              <a:t>Familiares</a:t>
            </a:r>
          </a:p>
          <a:p>
            <a:r>
              <a:rPr lang="es-MX" sz="3600" dirty="0"/>
              <a:t>Comunidad</a:t>
            </a:r>
          </a:p>
          <a:p>
            <a:r>
              <a:rPr lang="es-MX" sz="3600" dirty="0"/>
              <a:t>Fe </a:t>
            </a:r>
          </a:p>
          <a:p>
            <a:r>
              <a:rPr lang="es-MX" sz="3600" dirty="0"/>
              <a:t>Amor </a:t>
            </a:r>
          </a:p>
        </p:txBody>
      </p:sp>
    </p:spTree>
    <p:extLst>
      <p:ext uri="{BB962C8B-B14F-4D97-AF65-F5344CB8AC3E}">
        <p14:creationId xmlns:p14="http://schemas.microsoft.com/office/powerpoint/2010/main" val="2068068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E58A-7849-4E12-9463-8FC5F0BEA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Emergencia y acompañamiento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9E1620AB-AB03-42A9-B039-736D643AA7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3193774" y="2239617"/>
            <a:ext cx="6400800" cy="3843131"/>
          </a:xfrm>
        </p:spPr>
      </p:pic>
    </p:spTree>
    <p:extLst>
      <p:ext uri="{BB962C8B-B14F-4D97-AF65-F5344CB8AC3E}">
        <p14:creationId xmlns:p14="http://schemas.microsoft.com/office/powerpoint/2010/main" val="1622120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033D4F-931E-4AEE-84AE-0528C7825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769257"/>
            <a:ext cx="10178322" cy="1105260"/>
          </a:xfrm>
        </p:spPr>
        <p:txBody>
          <a:bodyPr/>
          <a:lstStyle/>
          <a:p>
            <a:r>
              <a:rPr lang="es-MX" dirty="0"/>
              <a:t>objetivo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CE2D4C6-8CD8-4904-9B18-D5C28AE236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3600" dirty="0"/>
              <a:t>El alumno identificara una emergencia real, en los diferentes escenarios de un desastre (escuela, casa, trabajo, terremoto, inundación). </a:t>
            </a:r>
          </a:p>
        </p:txBody>
      </p:sp>
    </p:spTree>
    <p:extLst>
      <p:ext uri="{BB962C8B-B14F-4D97-AF65-F5344CB8AC3E}">
        <p14:creationId xmlns:p14="http://schemas.microsoft.com/office/powerpoint/2010/main" val="743733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159352-CF97-4C22-9F7A-6C3B9EBD9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819149"/>
            <a:ext cx="10178322" cy="1055367"/>
          </a:xfrm>
        </p:spPr>
        <p:txBody>
          <a:bodyPr/>
          <a:lstStyle/>
          <a:p>
            <a:pPr algn="ctr"/>
            <a:r>
              <a:rPr lang="es-MX" dirty="0"/>
              <a:t>Acompañamiento musical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197693D3-0F52-4B94-918B-A6B9FA8F49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2381250" y="1874517"/>
            <a:ext cx="7829550" cy="4601098"/>
          </a:xfrm>
        </p:spPr>
      </p:pic>
    </p:spTree>
    <p:extLst>
      <p:ext uri="{BB962C8B-B14F-4D97-AF65-F5344CB8AC3E}">
        <p14:creationId xmlns:p14="http://schemas.microsoft.com/office/powerpoint/2010/main" val="1089402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4794D9-D124-43F7-848C-A49C4A0D5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514349"/>
            <a:ext cx="10178322" cy="1360167"/>
          </a:xfrm>
        </p:spPr>
        <p:txBody>
          <a:bodyPr/>
          <a:lstStyle/>
          <a:p>
            <a:pPr algn="ctr"/>
            <a:r>
              <a:rPr lang="es-MX" dirty="0"/>
              <a:t>Acercamos con el paciente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A9E7ADC-3F9C-4803-A800-E60EFA96BE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s-MX" sz="3500" dirty="0"/>
              <a:t>1.Acercanos con el paciente después de evaluar la escena</a:t>
            </a:r>
          </a:p>
          <a:p>
            <a:pPr marL="0" indent="0">
              <a:buNone/>
            </a:pPr>
            <a:r>
              <a:rPr lang="es-MX" sz="3500" dirty="0"/>
              <a:t>2.Hablarle por su nombre sexo, o apariencia </a:t>
            </a:r>
          </a:p>
          <a:p>
            <a:pPr marL="0" indent="0">
              <a:buNone/>
            </a:pPr>
            <a:r>
              <a:rPr lang="es-MX" sz="3500" dirty="0"/>
              <a:t>3. Ver su posición checar si cuenta con los signos vitales</a:t>
            </a:r>
          </a:p>
          <a:p>
            <a:pPr marL="0" indent="0">
              <a:buNone/>
            </a:pPr>
            <a:r>
              <a:rPr lang="es-MX" sz="3500" dirty="0"/>
              <a:t>4. O tiene parte de ellos S.V.</a:t>
            </a:r>
          </a:p>
          <a:p>
            <a:pPr marL="0" indent="0">
              <a:buNone/>
            </a:pPr>
            <a:r>
              <a:rPr lang="es-MX" sz="3500" dirty="0"/>
              <a:t>5.Se estimula al paciente con movimiento y haciendo presión en      el esternón si es necesario</a:t>
            </a:r>
          </a:p>
          <a:p>
            <a:pPr marL="0" indent="0">
              <a:buNone/>
            </a:pPr>
            <a:r>
              <a:rPr lang="es-MX" sz="3500" dirty="0"/>
              <a:t>6. Si las prendas son ajustadas se aflojan.</a:t>
            </a:r>
          </a:p>
        </p:txBody>
      </p:sp>
    </p:spTree>
    <p:extLst>
      <p:ext uri="{BB962C8B-B14F-4D97-AF65-F5344CB8AC3E}">
        <p14:creationId xmlns:p14="http://schemas.microsoft.com/office/powerpoint/2010/main" val="1684315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8425CC-D7AA-4955-B670-4B7992CC5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Las personas cercanas también participan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4FF9889-7DD2-4B9E-8F4C-9EA73BD14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MX" dirty="0"/>
              <a:t>Hablarle a los curiosos para su apoyo de equipo</a:t>
            </a:r>
          </a:p>
          <a:p>
            <a:pPr marL="0" indent="0">
              <a:buNone/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Apoyo 1</a:t>
            </a:r>
          </a:p>
          <a:p>
            <a:pPr marL="0" indent="0">
              <a:buNone/>
            </a:pPr>
            <a:r>
              <a:rPr lang="es-MX" dirty="0"/>
              <a:t> ejemplo tu de la camisa azul llama al 911</a:t>
            </a:r>
          </a:p>
          <a:p>
            <a:endParaRPr lang="es-MX" dirty="0"/>
          </a:p>
          <a:p>
            <a:r>
              <a:rPr lang="es-MX" dirty="0"/>
              <a:t>Dando la ubicación, con señas referenciales</a:t>
            </a:r>
          </a:p>
          <a:p>
            <a:r>
              <a:rPr lang="es-MX" dirty="0"/>
              <a:t>Y notificando lo que paso</a:t>
            </a:r>
          </a:p>
          <a:p>
            <a:r>
              <a:rPr lang="es-MX" dirty="0"/>
              <a:t>Sexo de la victima, edad, accidente, lesión. Estado de conciencia.</a:t>
            </a:r>
          </a:p>
          <a:p>
            <a:r>
              <a:rPr lang="es-MX" dirty="0"/>
              <a:t>Mientras mas información se de, se puede ayudar mas fácilmente al rescate o brindar los primeros auxilios</a:t>
            </a:r>
          </a:p>
        </p:txBody>
      </p:sp>
    </p:spTree>
    <p:extLst>
      <p:ext uri="{BB962C8B-B14F-4D97-AF65-F5344CB8AC3E}">
        <p14:creationId xmlns:p14="http://schemas.microsoft.com/office/powerpoint/2010/main" val="40062786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CF5058-F47E-41AC-BD37-3948A5D2B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Apoyo 2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91C7182-4836-418D-AF5F-524E1FCDC9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b="1" dirty="0"/>
              <a:t>Ejemplo </a:t>
            </a:r>
          </a:p>
          <a:p>
            <a:pPr marL="0" indent="0">
              <a:buNone/>
            </a:pPr>
            <a:endParaRPr lang="es-MX" dirty="0"/>
          </a:p>
          <a:p>
            <a:r>
              <a:rPr lang="es-MX" dirty="0"/>
              <a:t>Esta fría la paciente.</a:t>
            </a:r>
          </a:p>
          <a:p>
            <a:pPr marL="0" indent="0">
              <a:buNone/>
            </a:pPr>
            <a:r>
              <a:rPr lang="es-MX" dirty="0"/>
              <a:t>_Necesito un suéter o chamarra_ Sra. del vestido rojo, présteme su capa.</a:t>
            </a:r>
          </a:p>
          <a:p>
            <a:pPr marL="0" indent="0">
              <a:buNone/>
            </a:pPr>
            <a:r>
              <a:rPr lang="es-MX" dirty="0"/>
              <a:t>Cubrir a la paciente con la capa.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60218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57BBEB-7656-4184-9A35-63ADE38D8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Apoyo 3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F76952-02EB-439E-874F-12DF57FF31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dirty="0"/>
              <a:t>La presión de la paciente es baja 70/40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_Ayúdenme a elevar sus piernas, chico de la mochila negra, préstamela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- Colocarla para elevar sus extremidades inferiores en la paciente</a:t>
            </a:r>
          </a:p>
        </p:txBody>
      </p:sp>
    </p:spTree>
    <p:extLst>
      <p:ext uri="{BB962C8B-B14F-4D97-AF65-F5344CB8AC3E}">
        <p14:creationId xmlns:p14="http://schemas.microsoft.com/office/powerpoint/2010/main" val="2750736733"/>
      </p:ext>
    </p:extLst>
  </p:cSld>
  <p:clrMapOvr>
    <a:masterClrMapping/>
  </p:clrMapOvr>
</p:sld>
</file>

<file path=ppt/theme/theme1.xml><?xml version="1.0" encoding="utf-8"?>
<a:theme xmlns:a="http://schemas.openxmlformats.org/drawingml/2006/main" name="Distintivo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TM10001106[[fn=Distintivo]]</Template>
  <TotalTime>93</TotalTime>
  <Words>574</Words>
  <Application>Microsoft Office PowerPoint</Application>
  <PresentationFormat>Panorámica</PresentationFormat>
  <Paragraphs>91</Paragraphs>
  <Slides>21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5" baseType="lpstr">
      <vt:lpstr>Arial</vt:lpstr>
      <vt:lpstr>Gill Sans MT</vt:lpstr>
      <vt:lpstr>Impact</vt:lpstr>
      <vt:lpstr>Distintivo</vt:lpstr>
      <vt:lpstr>Atención de primeros auxilios  sesión n0. 6 </vt:lpstr>
      <vt:lpstr>Ii unidad.   Asistir al individuo en situación de emergencia para la su salud  </vt:lpstr>
      <vt:lpstr>Emergencia y acompañamiento</vt:lpstr>
      <vt:lpstr>objetivo</vt:lpstr>
      <vt:lpstr>Acompañamiento musical</vt:lpstr>
      <vt:lpstr>Acercamos con el paciente</vt:lpstr>
      <vt:lpstr>Las personas cercanas también participan</vt:lpstr>
      <vt:lpstr>Apoyo 2</vt:lpstr>
      <vt:lpstr>Apoyo 3</vt:lpstr>
      <vt:lpstr>Apoyo 4</vt:lpstr>
      <vt:lpstr>Apoyo 5</vt:lpstr>
      <vt:lpstr>Apoyo 6</vt:lpstr>
      <vt:lpstr>Apoyo  7</vt:lpstr>
      <vt:lpstr>Recomendaciones </vt:lpstr>
      <vt:lpstr>El apoyo entre personas cercanas</vt:lpstr>
      <vt:lpstr>Trabajo de equipo</vt:lpstr>
      <vt:lpstr>Personal capacitado</vt:lpstr>
      <vt:lpstr>acompañamiento</vt:lpstr>
      <vt:lpstr>Acompañamiento en un desastre </vt:lpstr>
      <vt:lpstr>Secuelas post sismo</vt:lpstr>
      <vt:lpstr>apoyos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Atención de primeros auxilios  sesión n0. 6</dc:title>
  <dc:creator>María Irene Zambrano Naranjo</dc:creator>
  <cp:lastModifiedBy>Docente</cp:lastModifiedBy>
  <cp:revision>1</cp:revision>
  <dcterms:created xsi:type="dcterms:W3CDTF">2022-03-08T14:47:25Z</dcterms:created>
  <dcterms:modified xsi:type="dcterms:W3CDTF">2022-03-30T18:46:25Z</dcterms:modified>
</cp:coreProperties>
</file>