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2" r:id="rId9"/>
    <p:sldId id="264" r:id="rId10"/>
    <p:sldId id="265" r:id="rId11"/>
    <p:sldId id="266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44" autoAdjust="0"/>
    <p:restoredTop sz="94660"/>
  </p:normalViewPr>
  <p:slideViewPr>
    <p:cSldViewPr snapToGrid="0">
      <p:cViewPr varScale="1">
        <p:scale>
          <a:sx n="73" d="100"/>
          <a:sy n="73" d="100"/>
        </p:scale>
        <p:origin x="61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1300785"/>
            <a:ext cx="8689976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89976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smtClean="0"/>
              <a:t>Haga clic para editar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3/30/2022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n panorámica con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4289374"/>
            <a:ext cx="10364432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84744" y="698261"/>
            <a:ext cx="9822532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5108728"/>
            <a:ext cx="10364452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3/30/2022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ítulo y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599"/>
            <a:ext cx="10364452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204821"/>
            <a:ext cx="10364452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3/30/2022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 con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4372796"/>
            <a:ext cx="10364452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3/30/2022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‹Nº›</a:t>
            </a:fld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001488" y="75416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557558" y="29935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arjeta de nomb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2138721"/>
            <a:ext cx="10364452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662335"/>
            <a:ext cx="10364452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3/30/2022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umna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10364452" cy="1605094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74" y="2367093"/>
            <a:ext cx="329897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74" y="2943355"/>
            <a:ext cx="329897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52389" y="2367093"/>
            <a:ext cx="329152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348" y="2943355"/>
            <a:ext cx="3303351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367093"/>
            <a:ext cx="33049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3298" y="2943355"/>
            <a:ext cx="3304928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3/30/2022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umna de imagen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74" y="610772"/>
            <a:ext cx="10364452" cy="1603922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74" y="4204820"/>
            <a:ext cx="3296409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13774" y="2367093"/>
            <a:ext cx="3296409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74" y="4781082"/>
            <a:ext cx="3296409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59" y="4204820"/>
            <a:ext cx="33018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41348" y="2367093"/>
            <a:ext cx="3303352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81080"/>
            <a:ext cx="3303352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4204820"/>
            <a:ext cx="330068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973298" y="2367093"/>
            <a:ext cx="3304928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173" y="4781078"/>
            <a:ext cx="3305053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3/30/2022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2367093"/>
            <a:ext cx="10364452" cy="3424107"/>
          </a:xfrm>
        </p:spPr>
        <p:txBody>
          <a:bodyPr vert="eaVer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3/30/2022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601"/>
            <a:ext cx="2553326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609601"/>
            <a:ext cx="7658724" cy="5181599"/>
          </a:xfrm>
        </p:spPr>
        <p:txBody>
          <a:bodyPr vert="eaVer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3/30/2022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3/30/2022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828563"/>
            <a:ext cx="10351752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4" y="3657457"/>
            <a:ext cx="10351752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3/30/2022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5106026" cy="3424107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6172200" y="2367092"/>
            <a:ext cx="5105400" cy="3424107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3/30/2022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6328" y="2371018"/>
            <a:ext cx="487347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913774" y="3051012"/>
            <a:ext cx="5106027" cy="2740187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96423" y="2371018"/>
            <a:ext cx="488180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6172200" y="3051012"/>
            <a:ext cx="5105401" cy="2740187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3/30/2022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3/30/2022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3/30/2022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3935688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78062" y="609600"/>
            <a:ext cx="6200163" cy="5181599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2632852"/>
            <a:ext cx="3935689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3/30/2022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5934969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3" y="609601"/>
            <a:ext cx="3255358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632852"/>
            <a:ext cx="5934949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3/30/2022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5" y="2367093"/>
            <a:ext cx="10364452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3/30/2022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74" y="5883275"/>
            <a:ext cx="6672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751012" y="1953491"/>
            <a:ext cx="8689976" cy="3304309"/>
          </a:xfrm>
        </p:spPr>
        <p:txBody>
          <a:bodyPr>
            <a:normAutofit fontScale="92500" lnSpcReduction="20000"/>
          </a:bodyPr>
          <a:lstStyle/>
          <a:p>
            <a:r>
              <a:rPr lang="es-ES" sz="7200" dirty="0" smtClean="0"/>
              <a:t>EL </a:t>
            </a:r>
            <a:r>
              <a:rPr lang="es-ES" sz="7200" dirty="0" smtClean="0">
                <a:solidFill>
                  <a:schemeClr val="accent1">
                    <a:lumMod val="75000"/>
                  </a:schemeClr>
                </a:solidFill>
              </a:rPr>
              <a:t>PORTAFOLIO</a:t>
            </a:r>
            <a:r>
              <a:rPr lang="es-ES" sz="7200" dirty="0" smtClean="0"/>
              <a:t> DEL </a:t>
            </a:r>
            <a:r>
              <a:rPr lang="es-ES" sz="7200" dirty="0" smtClean="0"/>
              <a:t>ESTUDIANTE</a:t>
            </a:r>
          </a:p>
          <a:p>
            <a:r>
              <a:rPr lang="es-ES" sz="7200" dirty="0" smtClean="0"/>
              <a:t>SESION 2</a:t>
            </a:r>
            <a:endParaRPr lang="es-MX" sz="7200" dirty="0"/>
          </a:p>
        </p:txBody>
      </p:sp>
    </p:spTree>
    <p:extLst>
      <p:ext uri="{BB962C8B-B14F-4D97-AF65-F5344CB8AC3E}">
        <p14:creationId xmlns:p14="http://schemas.microsoft.com/office/powerpoint/2010/main" val="55957002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>
                <a:solidFill>
                  <a:schemeClr val="accent1">
                    <a:lumMod val="75000"/>
                  </a:schemeClr>
                </a:solidFill>
              </a:rPr>
              <a:t>TU PORTAFOLIO</a:t>
            </a:r>
            <a:endParaRPr lang="es-MX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Marcador de contenido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s-ES" sz="4000" dirty="0" smtClean="0"/>
              <a:t>ES EL MOTIVO POR EL SE TE PIDE QUE ELABORES TU PORTAFOLIO ES PARA INTERACTUAR  CON TU APRENDIZAJE CON EL DOCENTE, COMPAÑEROS Y LA APROBACION DEL CURSO.</a:t>
            </a:r>
            <a:endParaRPr lang="es-MX" sz="4000" dirty="0"/>
          </a:p>
        </p:txBody>
      </p:sp>
    </p:spTree>
    <p:extLst>
      <p:ext uri="{BB962C8B-B14F-4D97-AF65-F5344CB8AC3E}">
        <p14:creationId xmlns:p14="http://schemas.microsoft.com/office/powerpoint/2010/main" val="266691448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>
                <a:solidFill>
                  <a:schemeClr val="accent1">
                    <a:lumMod val="75000"/>
                  </a:schemeClr>
                </a:solidFill>
              </a:rPr>
              <a:t>¿</a:t>
            </a:r>
            <a:r>
              <a:rPr lang="es-ES" dirty="0" smtClean="0">
                <a:solidFill>
                  <a:schemeClr val="accent1">
                    <a:lumMod val="75000"/>
                  </a:schemeClr>
                </a:solidFill>
              </a:rPr>
              <a:t>ESTAS LISTO PARA CONTINUAR?</a:t>
            </a:r>
            <a:endParaRPr lang="es-MX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Marcador de contenido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s-ES" sz="4000" dirty="0" smtClean="0"/>
              <a:t>¡VAMOS A CONOCER LA ELABORACION DEL PORTAFOLIO!</a:t>
            </a:r>
            <a:endParaRPr lang="es-MX" sz="4000" dirty="0"/>
          </a:p>
        </p:txBody>
      </p:sp>
    </p:spTree>
    <p:extLst>
      <p:ext uri="{BB962C8B-B14F-4D97-AF65-F5344CB8AC3E}">
        <p14:creationId xmlns:p14="http://schemas.microsoft.com/office/powerpoint/2010/main" val="30702401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PERSONALIZADO</a:t>
            </a:r>
            <a:endParaRPr lang="es-MX" dirty="0"/>
          </a:p>
        </p:txBody>
      </p:sp>
      <p:pic>
        <p:nvPicPr>
          <p:cNvPr id="4" name="Marcador de contenido 3" descr="El 79% de los alumnos de bachillerato, aún indeciso sobre ...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1593" y="2366963"/>
            <a:ext cx="5128813" cy="3424237"/>
          </a:xfrm>
        </p:spPr>
      </p:pic>
    </p:spTree>
    <p:extLst>
      <p:ext uri="{BB962C8B-B14F-4D97-AF65-F5344CB8AC3E}">
        <p14:creationId xmlns:p14="http://schemas.microsoft.com/office/powerpoint/2010/main" val="7954462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PUEDES INTERACTUAR CON TUS COMPAÑEROS SOBRE TU TRABAJO</a:t>
            </a:r>
            <a:endParaRPr lang="es-MX" dirty="0"/>
          </a:p>
        </p:txBody>
      </p:sp>
      <p:pic>
        <p:nvPicPr>
          <p:cNvPr id="4" name="Marcador de contenido 3" descr="¿Qué motiva a los &lt;strong&gt;estudiantes&lt;/strong&gt; a elegir su universidad ...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2573" y="2366963"/>
            <a:ext cx="4706854" cy="3424237"/>
          </a:xfrm>
        </p:spPr>
      </p:pic>
    </p:spTree>
    <p:extLst>
      <p:ext uri="{BB962C8B-B14F-4D97-AF65-F5344CB8AC3E}">
        <p14:creationId xmlns:p14="http://schemas.microsoft.com/office/powerpoint/2010/main" val="17076490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RECUERDA LA CALIFICACION ES INDIVIDUAL</a:t>
            </a:r>
            <a:endParaRPr lang="es-MX" dirty="0"/>
          </a:p>
        </p:txBody>
      </p:sp>
      <p:sp>
        <p:nvSpPr>
          <p:cNvPr id="3" name="Marcador de contenido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s-ES" sz="4800" dirty="0" smtClean="0"/>
              <a:t>MATERIAL REPETIDO NO ACREDITA</a:t>
            </a:r>
            <a:endParaRPr lang="es-MX" sz="4800" dirty="0"/>
          </a:p>
        </p:txBody>
      </p:sp>
    </p:spTree>
    <p:extLst>
      <p:ext uri="{BB962C8B-B14F-4D97-AF65-F5344CB8AC3E}">
        <p14:creationId xmlns:p14="http://schemas.microsoft.com/office/powerpoint/2010/main" val="27955565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REPRESENTA TU TRABAJO DEL CURSO Y TUS LOGROS </a:t>
            </a:r>
            <a:endParaRPr lang="es-MX" dirty="0"/>
          </a:p>
        </p:txBody>
      </p:sp>
      <p:pic>
        <p:nvPicPr>
          <p:cNvPr id="4" name="Marcador de contenido 3" descr="Material Educativo: Elaboración de &lt;strong&gt;Portafolio&lt;/strong&gt; de ...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4927" y="2576945"/>
            <a:ext cx="5631873" cy="3429000"/>
          </a:xfrm>
        </p:spPr>
      </p:pic>
    </p:spTree>
    <p:extLst>
      <p:ext uri="{BB962C8B-B14F-4D97-AF65-F5344CB8AC3E}">
        <p14:creationId xmlns:p14="http://schemas.microsoft.com/office/powerpoint/2010/main" val="1990516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>
                <a:solidFill>
                  <a:schemeClr val="accent1">
                    <a:lumMod val="75000"/>
                  </a:schemeClr>
                </a:solidFill>
              </a:rPr>
              <a:t>RECOPILACION POR TEMA O SESION DEL CURSO</a:t>
            </a:r>
            <a:endParaRPr lang="es-MX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Marcador de contenido 2"/>
          <p:cNvSpPr>
            <a:spLocks noGrp="1"/>
          </p:cNvSpPr>
          <p:nvPr>
            <p:ph sz="quarter" idx="13"/>
          </p:nvPr>
        </p:nvSpPr>
        <p:spPr/>
        <p:txBody>
          <a:bodyPr>
            <a:noAutofit/>
          </a:bodyPr>
          <a:lstStyle/>
          <a:p>
            <a:r>
              <a:rPr lang="es-ES" sz="3200" dirty="0" smtClean="0"/>
              <a:t>EN EL HACES LA RELACION DE LO REALIZO EL MAESTRO Y LO QUE TRABAJASTE EN LA SESION</a:t>
            </a:r>
          </a:p>
          <a:p>
            <a:r>
              <a:rPr lang="es-ES" sz="3200" dirty="0" smtClean="0"/>
              <a:t>LO QUE LOGRASTE APRENDER</a:t>
            </a:r>
          </a:p>
          <a:p>
            <a:r>
              <a:rPr lang="es-ES" sz="3200" dirty="0" smtClean="0"/>
              <a:t>LO QUE RETROALIMENTASTES SI YA TIENES CURSOS ANTERIORES RELACIONADOS CON LA TEMATICA</a:t>
            </a:r>
          </a:p>
          <a:p>
            <a:r>
              <a:rPr lang="es-ES" sz="3200" dirty="0" smtClean="0"/>
              <a:t>COMO PUEDES APLICAR LO APRENDIO EN LA SESION</a:t>
            </a:r>
            <a:endParaRPr lang="es-MX" sz="3200" dirty="0"/>
          </a:p>
        </p:txBody>
      </p:sp>
    </p:spTree>
    <p:extLst>
      <p:ext uri="{BB962C8B-B14F-4D97-AF65-F5344CB8AC3E}">
        <p14:creationId xmlns:p14="http://schemas.microsoft.com/office/powerpoint/2010/main" val="8590253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>
                <a:solidFill>
                  <a:schemeClr val="accent1">
                    <a:lumMod val="75000"/>
                  </a:schemeClr>
                </a:solidFill>
              </a:rPr>
              <a:t>QUE OBTIENES CON TU PORTAFOLIO</a:t>
            </a:r>
            <a:endParaRPr lang="es-MX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Marcador de contenido 2"/>
          <p:cNvSpPr>
            <a:spLocks noGrp="1"/>
          </p:cNvSpPr>
          <p:nvPr>
            <p:ph sz="quarter" idx="13"/>
          </p:nvPr>
        </p:nvSpPr>
        <p:spPr/>
        <p:txBody>
          <a:bodyPr>
            <a:noAutofit/>
          </a:bodyPr>
          <a:lstStyle/>
          <a:p>
            <a:r>
              <a:rPr lang="es-ES" sz="2800" dirty="0" smtClean="0"/>
              <a:t>TU EVIDENCIA DE TRABAJO</a:t>
            </a:r>
          </a:p>
          <a:p>
            <a:r>
              <a:rPr lang="es-ES" sz="2800" dirty="0" smtClean="0"/>
              <a:t>TU PROCESO DE APENDIZAJE</a:t>
            </a:r>
          </a:p>
          <a:p>
            <a:r>
              <a:rPr lang="es-ES" sz="2800" dirty="0" smtClean="0"/>
              <a:t>LA RELACION POR SESION</a:t>
            </a:r>
          </a:p>
          <a:p>
            <a:r>
              <a:rPr lang="es-ES" sz="2800" dirty="0" smtClean="0"/>
              <a:t>LA RETOALIMENTACION </a:t>
            </a:r>
          </a:p>
          <a:p>
            <a:r>
              <a:rPr lang="es-ES" sz="2800" dirty="0" smtClean="0"/>
              <a:t>PARTE DEL MATERIAL PARA UNA EVALUACION PARCIAL Y FINAL</a:t>
            </a:r>
            <a:endParaRPr lang="es-MX" sz="2800" dirty="0"/>
          </a:p>
          <a:p>
            <a:endParaRPr lang="es-ES" sz="2800" dirty="0" smtClean="0"/>
          </a:p>
          <a:p>
            <a:pPr marL="0" indent="0">
              <a:buNone/>
            </a:pPr>
            <a:r>
              <a:rPr lang="es-ES" sz="2800" dirty="0" smtClean="0"/>
              <a:t>NOTA:TU PORTAFOLIO QUEDA ARCHIVADO COMO EVIDENCIA</a:t>
            </a:r>
            <a:endParaRPr lang="es-MX" sz="2800" dirty="0"/>
          </a:p>
        </p:txBody>
      </p:sp>
    </p:spTree>
    <p:extLst>
      <p:ext uri="{BB962C8B-B14F-4D97-AF65-F5344CB8AC3E}">
        <p14:creationId xmlns:p14="http://schemas.microsoft.com/office/powerpoint/2010/main" val="24507768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913775" y="207819"/>
            <a:ext cx="10364451" cy="1309254"/>
          </a:xfrm>
        </p:spPr>
        <p:txBody>
          <a:bodyPr/>
          <a:lstStyle/>
          <a:p>
            <a:r>
              <a:rPr lang="es-ES" dirty="0" smtClean="0"/>
              <a:t>EVIDENCIAS CON EL PORTAFOLIO</a:t>
            </a:r>
            <a:endParaRPr lang="es-MX" dirty="0"/>
          </a:p>
        </p:txBody>
      </p:sp>
      <p:pic>
        <p:nvPicPr>
          <p:cNvPr id="8" name="Marcador de contenido 7" descr="E-&lt;strong&gt;portafolio&lt;/strong&gt; de Miriam Hernández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1310" y="1517073"/>
            <a:ext cx="8208818" cy="5340927"/>
          </a:xfrm>
        </p:spPr>
      </p:pic>
    </p:spTree>
    <p:extLst>
      <p:ext uri="{BB962C8B-B14F-4D97-AF65-F5344CB8AC3E}">
        <p14:creationId xmlns:p14="http://schemas.microsoft.com/office/powerpoint/2010/main" val="277630356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>
                <a:solidFill>
                  <a:schemeClr val="accent1">
                    <a:lumMod val="75000"/>
                  </a:schemeClr>
                </a:solidFill>
              </a:rPr>
              <a:t>PARA EL DOCENTE</a:t>
            </a:r>
            <a:endParaRPr lang="es-MX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Marcador de contenido 2"/>
          <p:cNvSpPr>
            <a:spLocks noGrp="1"/>
          </p:cNvSpPr>
          <p:nvPr>
            <p:ph sz="quarter" idx="13"/>
          </p:nvPr>
        </p:nvSpPr>
        <p:spPr/>
        <p:txBody>
          <a:bodyPr>
            <a:noAutofit/>
          </a:bodyPr>
          <a:lstStyle/>
          <a:p>
            <a:r>
              <a:rPr lang="es-ES" sz="3600" dirty="0" smtClean="0"/>
              <a:t>CONOCE TU PROCESO DE APRENDIZAJE</a:t>
            </a:r>
          </a:p>
          <a:p>
            <a:r>
              <a:rPr lang="es-ES" sz="3600" dirty="0" smtClean="0"/>
              <a:t>TU RETROALIMENTACION</a:t>
            </a:r>
          </a:p>
          <a:p>
            <a:r>
              <a:rPr lang="es-ES" sz="3600" dirty="0" smtClean="0"/>
              <a:t>TIENE EVIDENCIAS COMO ESTUDIANTE ACTIVO</a:t>
            </a:r>
          </a:p>
          <a:p>
            <a:r>
              <a:rPr lang="es-ES" sz="3600" dirty="0" smtClean="0"/>
              <a:t>TE EVALUA</a:t>
            </a:r>
          </a:p>
          <a:p>
            <a:r>
              <a:rPr lang="es-ES" sz="3600" dirty="0" smtClean="0"/>
              <a:t>TE HACE COMENTARIOS DE TU TRABAJO</a:t>
            </a:r>
            <a:endParaRPr lang="es-MX" sz="3600" dirty="0"/>
          </a:p>
        </p:txBody>
      </p:sp>
    </p:spTree>
    <p:extLst>
      <p:ext uri="{BB962C8B-B14F-4D97-AF65-F5344CB8AC3E}">
        <p14:creationId xmlns:p14="http://schemas.microsoft.com/office/powerpoint/2010/main" val="1917674770"/>
      </p:ext>
    </p:extLst>
  </p:cSld>
  <p:clrMapOvr>
    <a:masterClrMapping/>
  </p:clrMapOvr>
</p:sld>
</file>

<file path=ppt/theme/theme1.xml><?xml version="1.0" encoding="utf-8"?>
<a:theme xmlns:a="http://schemas.openxmlformats.org/drawingml/2006/main" name="Gota">
  <a:themeElements>
    <a:clrScheme name="Droplet">
      <a:dk1>
        <a:sysClr val="windowText" lastClr="000000"/>
      </a:dk1>
      <a:lt1>
        <a:sysClr val="window" lastClr="FFFFFF"/>
      </a:lt1>
      <a:dk2>
        <a:srgbClr val="355071"/>
      </a:dk2>
      <a:lt2>
        <a:srgbClr val="AABED7"/>
      </a:lt2>
      <a:accent1>
        <a:srgbClr val="2FA3EE"/>
      </a:accent1>
      <a:accent2>
        <a:srgbClr val="4BCAAD"/>
      </a:accent2>
      <a:accent3>
        <a:srgbClr val="86C157"/>
      </a:accent3>
      <a:accent4>
        <a:srgbClr val="D99C3F"/>
      </a:accent4>
      <a:accent5>
        <a:srgbClr val="CE6633"/>
      </a:accent5>
      <a:accent6>
        <a:srgbClr val="A35DD1"/>
      </a:accent6>
      <a:hlink>
        <a:srgbClr val="56BCFE"/>
      </a:hlink>
      <a:folHlink>
        <a:srgbClr val="97C5E3"/>
      </a:folHlink>
    </a:clrScheme>
    <a:fontScheme name="Droplet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roplet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130000"/>
                <a:satMod val="150000"/>
                <a:lumMod val="112000"/>
              </a:schemeClr>
            </a:gs>
            <a:gs pos="100000">
              <a:schemeClr val="phClr">
                <a:shade val="92000"/>
                <a:satMod val="140000"/>
                <a:lumMod val="11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oplet" id="{8984A317-299A-4E50-B45D-BFC9EDE2337A}" vid="{A633B6A3-9E7F-4C10-9C98-2517A313436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TM04033925[[fn=Gota]]</Template>
  <TotalTime>50</TotalTime>
  <Words>187</Words>
  <Application>Microsoft Office PowerPoint</Application>
  <PresentationFormat>Panorámica</PresentationFormat>
  <Paragraphs>31</Paragraphs>
  <Slides>11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2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11</vt:i4>
      </vt:variant>
    </vt:vector>
  </HeadingPairs>
  <TitlesOfParts>
    <vt:vector size="14" baseType="lpstr">
      <vt:lpstr>Arial</vt:lpstr>
      <vt:lpstr>Tw Cen MT</vt:lpstr>
      <vt:lpstr>Gota</vt:lpstr>
      <vt:lpstr>Presentación de PowerPoint</vt:lpstr>
      <vt:lpstr>PERSONALIZADO</vt:lpstr>
      <vt:lpstr>PUEDES INTERACTUAR CON TUS COMPAÑEROS SOBRE TU TRABAJO</vt:lpstr>
      <vt:lpstr>RECUERDA LA CALIFICACION ES INDIVIDUAL</vt:lpstr>
      <vt:lpstr>REPRESENTA TU TRABAJO DEL CURSO Y TUS LOGROS </vt:lpstr>
      <vt:lpstr>RECOPILACION POR TEMA O SESION DEL CURSO</vt:lpstr>
      <vt:lpstr>QUE OBTIENES CON TU PORTAFOLIO</vt:lpstr>
      <vt:lpstr>EVIDENCIAS CON EL PORTAFOLIO</vt:lpstr>
      <vt:lpstr>PARA EL DOCENTE</vt:lpstr>
      <vt:lpstr>TU PORTAFOLIO</vt:lpstr>
      <vt:lpstr>¿ESTAS LISTO PARA CONTINUAR?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Docente</dc:creator>
  <cp:lastModifiedBy>Docente</cp:lastModifiedBy>
  <cp:revision>7</cp:revision>
  <dcterms:created xsi:type="dcterms:W3CDTF">2022-03-02T15:01:03Z</dcterms:created>
  <dcterms:modified xsi:type="dcterms:W3CDTF">2022-03-30T18:42:44Z</dcterms:modified>
</cp:coreProperties>
</file>